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51" r:id="rId2"/>
    <p:sldId id="364" r:id="rId3"/>
    <p:sldId id="363" r:id="rId4"/>
    <p:sldId id="365" r:id="rId5"/>
    <p:sldId id="366" r:id="rId6"/>
    <p:sldId id="292" r:id="rId7"/>
    <p:sldId id="368" r:id="rId8"/>
    <p:sldId id="267" r:id="rId9"/>
    <p:sldId id="268" r:id="rId10"/>
    <p:sldId id="263" r:id="rId11"/>
    <p:sldId id="264" r:id="rId12"/>
    <p:sldId id="294" r:id="rId13"/>
    <p:sldId id="303" r:id="rId14"/>
    <p:sldId id="265" r:id="rId15"/>
    <p:sldId id="269" r:id="rId16"/>
    <p:sldId id="291" r:id="rId17"/>
    <p:sldId id="270" r:id="rId18"/>
    <p:sldId id="271" r:id="rId19"/>
    <p:sldId id="286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96" r:id="rId30"/>
    <p:sldId id="282" r:id="rId31"/>
    <p:sldId id="321" r:id="rId32"/>
    <p:sldId id="320" r:id="rId33"/>
    <p:sldId id="298" r:id="rId34"/>
    <p:sldId id="284" r:id="rId35"/>
    <p:sldId id="288" r:id="rId36"/>
    <p:sldId id="36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31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hyperlink" Target="LAMPIRAN%20PP/Atur%20Acara%20MGAP%202013.docx" TargetMode="External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hyperlink" Target="LAMPIRAN%20PP/GK%20MGAP%202013.docx" TargetMode="External"/></Relationships>
</file>

<file path=ppt/diagrams/_rels/data28.xml.rels><?xml version="1.0" encoding="UTF-8" standalone="yes"?>
<Relationships xmlns="http://schemas.openxmlformats.org/package/2006/relationships"><Relationship Id="rId1" Type="http://schemas.openxmlformats.org/officeDocument/2006/relationships/hyperlink" Target="LAMPIRAN%20PP/Laporan%20Majlis%20MGAP%202013.docx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LAMPIRAN%20PP/KK%20Sambutan%20Hari%20Raya%202013%20JKuasa%20Sosial.docx" TargetMode="External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hyperlink" Target="LAMPIRAN%20PP/Atur%20Acara%20MGAP%202013.docx" TargetMode="External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hyperlink" Target="LAMPIRAN%20PP/GK%20MGAP%202013.docx" TargetMode="External"/></Relationships>
</file>

<file path=ppt/diagrams/_rels/drawing28.xml.rels><?xml version="1.0" encoding="UTF-8" standalone="yes"?>
<Relationships xmlns="http://schemas.openxmlformats.org/package/2006/relationships"><Relationship Id="rId1" Type="http://schemas.openxmlformats.org/officeDocument/2006/relationships/hyperlink" Target="LAMPIRAN%20PP/Laporan%20Majlis%20MGAP%202013.docx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LAMPIRAN%20PP/KK%20Sambutan%20Hari%20Raya%202013%20JKuasa%20Sosial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41BF22-D009-4A2C-81AA-683A8B5CD714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C49BE416-DD38-4763-8C59-B9081DAEC946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effectLst/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PERANCANGAN PENGURUSAN MAJLIS RASMI UPM</a:t>
          </a:r>
        </a:p>
      </dgm:t>
    </dgm:pt>
    <dgm:pt modelId="{D97CC4D6-FEF2-4F44-ABFF-E2BCB5281BAE}" type="parTrans" cxnId="{D7142B79-67C4-450D-95AA-8E9CFE7A1430}">
      <dgm:prSet/>
      <dgm:spPr/>
      <dgm:t>
        <a:bodyPr/>
        <a:lstStyle/>
        <a:p>
          <a:endParaRPr lang="en-US"/>
        </a:p>
      </dgm:t>
    </dgm:pt>
    <dgm:pt modelId="{90700855-0741-40FC-9A04-484EFC442AF0}" type="sibTrans" cxnId="{D7142B79-67C4-450D-95AA-8E9CFE7A1430}">
      <dgm:prSet/>
      <dgm:spPr/>
      <dgm:t>
        <a:bodyPr/>
        <a:lstStyle/>
        <a:p>
          <a:endParaRPr lang="en-US"/>
        </a:p>
      </dgm:t>
    </dgm:pt>
    <dgm:pt modelId="{97A3C718-0A66-458F-BF58-DBE87215274D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SENARAI SEMAK PENGURUSAN MAJLIS RASMI UPM</a:t>
          </a:r>
        </a:p>
      </dgm:t>
    </dgm:pt>
    <dgm:pt modelId="{C365ABB8-FC9B-435D-9D87-55B2B47457C9}" type="parTrans" cxnId="{45E16EC8-E171-47BE-A38A-477988A2DE58}">
      <dgm:prSet/>
      <dgm:spPr/>
      <dgm:t>
        <a:bodyPr/>
        <a:lstStyle/>
        <a:p>
          <a:endParaRPr lang="en-US"/>
        </a:p>
      </dgm:t>
    </dgm:pt>
    <dgm:pt modelId="{C8F57038-FE70-4B37-9194-137FAB76EE2F}" type="sibTrans" cxnId="{45E16EC8-E171-47BE-A38A-477988A2DE58}">
      <dgm:prSet/>
      <dgm:spPr/>
      <dgm:t>
        <a:bodyPr/>
        <a:lstStyle/>
        <a:p>
          <a:endParaRPr lang="en-US"/>
        </a:p>
      </dgm:t>
    </dgm:pt>
    <dgm:pt modelId="{F1DB10CD-E6E6-4CA5-B4E0-71535D21AECB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PELAKSANAAN PENGURUSAN MAJLIS RASMI UPM</a:t>
          </a:r>
        </a:p>
      </dgm:t>
    </dgm:pt>
    <dgm:pt modelId="{33EBD6C7-1037-4C79-8B31-CE8C417BDFDB}" type="parTrans" cxnId="{8C023AC4-21D3-47AF-9E6D-0E12FCAC4760}">
      <dgm:prSet/>
      <dgm:spPr/>
      <dgm:t>
        <a:bodyPr/>
        <a:lstStyle/>
        <a:p>
          <a:endParaRPr lang="en-US"/>
        </a:p>
      </dgm:t>
    </dgm:pt>
    <dgm:pt modelId="{E79026EA-EA93-4ED2-971C-179199E59DF1}" type="sibTrans" cxnId="{8C023AC4-21D3-47AF-9E6D-0E12FCAC4760}">
      <dgm:prSet/>
      <dgm:spPr/>
      <dgm:t>
        <a:bodyPr/>
        <a:lstStyle/>
        <a:p>
          <a:endParaRPr lang="en-US"/>
        </a:p>
      </dgm:t>
    </dgm:pt>
    <dgm:pt modelId="{B272F376-DEF8-49C8-8220-429C4706229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PENILAIAN PENGURUSAN MAJLIS RASMI UPM</a:t>
          </a:r>
        </a:p>
      </dgm:t>
    </dgm:pt>
    <dgm:pt modelId="{5D9BB007-0E17-4245-B9E7-BCEF7B60A3D4}" type="parTrans" cxnId="{F93897EF-5514-481F-9141-E7AD18239E49}">
      <dgm:prSet/>
      <dgm:spPr/>
      <dgm:t>
        <a:bodyPr/>
        <a:lstStyle/>
        <a:p>
          <a:endParaRPr lang="en-US"/>
        </a:p>
      </dgm:t>
    </dgm:pt>
    <dgm:pt modelId="{B579E8D1-CB2E-439E-B696-7283C94F5954}" type="sibTrans" cxnId="{F93897EF-5514-481F-9141-E7AD18239E49}">
      <dgm:prSet/>
      <dgm:spPr/>
      <dgm:t>
        <a:bodyPr/>
        <a:lstStyle/>
        <a:p>
          <a:endParaRPr lang="en-US"/>
        </a:p>
      </dgm:t>
    </dgm:pt>
    <dgm:pt modelId="{D22A509B-EC11-48BD-A26E-21790FF1A22B}" type="pres">
      <dgm:prSet presAssocID="{1B41BF22-D009-4A2C-81AA-683A8B5CD714}" presName="compositeShape" presStyleCnt="0">
        <dgm:presLayoutVars>
          <dgm:chMax val="7"/>
          <dgm:dir/>
          <dgm:resizeHandles val="exact"/>
        </dgm:presLayoutVars>
      </dgm:prSet>
      <dgm:spPr/>
    </dgm:pt>
    <dgm:pt modelId="{67C899DB-FD26-45FF-BAAC-F86593140CFC}" type="pres">
      <dgm:prSet presAssocID="{1B41BF22-D009-4A2C-81AA-683A8B5CD714}" presName="wedge1" presStyleLbl="node1" presStyleIdx="0" presStyleCnt="4" custScaleX="120536" custScaleY="111857"/>
      <dgm:spPr/>
    </dgm:pt>
    <dgm:pt modelId="{95440832-1065-4B69-B203-2B8B6DF29161}" type="pres">
      <dgm:prSet presAssocID="{1B41BF22-D009-4A2C-81AA-683A8B5CD714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CCA923A-8873-441B-AC67-2A8A59A5F1C6}" type="pres">
      <dgm:prSet presAssocID="{1B41BF22-D009-4A2C-81AA-683A8B5CD714}" presName="wedge2" presStyleLbl="node1" presStyleIdx="1" presStyleCnt="4"/>
      <dgm:spPr/>
    </dgm:pt>
    <dgm:pt modelId="{B2C854E2-F1CC-4002-A8EB-0F2FE75B54B4}" type="pres">
      <dgm:prSet presAssocID="{1B41BF22-D009-4A2C-81AA-683A8B5CD714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DB6313E-047E-4CDD-A56D-61797B1E968B}" type="pres">
      <dgm:prSet presAssocID="{1B41BF22-D009-4A2C-81AA-683A8B5CD714}" presName="wedge3" presStyleLbl="node1" presStyleIdx="2" presStyleCnt="4"/>
      <dgm:spPr/>
    </dgm:pt>
    <dgm:pt modelId="{BFF413EC-E18B-4CE0-9B76-02C2C3BBADB7}" type="pres">
      <dgm:prSet presAssocID="{1B41BF22-D009-4A2C-81AA-683A8B5CD714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2394503-891A-4C7F-B040-8A93630027B8}" type="pres">
      <dgm:prSet presAssocID="{1B41BF22-D009-4A2C-81AA-683A8B5CD714}" presName="wedge4" presStyleLbl="node1" presStyleIdx="3" presStyleCnt="4" custLinFactNeighborX="540" custLinFactNeighborY="-1352"/>
      <dgm:spPr/>
    </dgm:pt>
    <dgm:pt modelId="{CE72889B-922A-4607-A562-F400FE01220F}" type="pres">
      <dgm:prSet presAssocID="{1B41BF22-D009-4A2C-81AA-683A8B5CD714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7B3D214-2435-4D82-ACE9-72AE1BF20A73}" type="presOf" srcId="{B272F376-DEF8-49C8-8220-429C47062296}" destId="{CE72889B-922A-4607-A562-F400FE01220F}" srcOrd="1" destOrd="0" presId="urn:microsoft.com/office/officeart/2005/8/layout/chart3"/>
    <dgm:cxn modelId="{4EF52121-2B7A-446F-B7E8-646522317320}" type="presOf" srcId="{97A3C718-0A66-458F-BF58-DBE87215274D}" destId="{8CCA923A-8873-441B-AC67-2A8A59A5F1C6}" srcOrd="0" destOrd="0" presId="urn:microsoft.com/office/officeart/2005/8/layout/chart3"/>
    <dgm:cxn modelId="{F4EE2161-0816-4510-89A1-345EE47A38C6}" type="presOf" srcId="{C49BE416-DD38-4763-8C59-B9081DAEC946}" destId="{95440832-1065-4B69-B203-2B8B6DF29161}" srcOrd="1" destOrd="0" presId="urn:microsoft.com/office/officeart/2005/8/layout/chart3"/>
    <dgm:cxn modelId="{D7142B79-67C4-450D-95AA-8E9CFE7A1430}" srcId="{1B41BF22-D009-4A2C-81AA-683A8B5CD714}" destId="{C49BE416-DD38-4763-8C59-B9081DAEC946}" srcOrd="0" destOrd="0" parTransId="{D97CC4D6-FEF2-4F44-ABFF-E2BCB5281BAE}" sibTransId="{90700855-0741-40FC-9A04-484EFC442AF0}"/>
    <dgm:cxn modelId="{5995687B-DAD9-46ED-801A-BED3C9DBBCEA}" type="presOf" srcId="{F1DB10CD-E6E6-4CA5-B4E0-71535D21AECB}" destId="{BFF413EC-E18B-4CE0-9B76-02C2C3BBADB7}" srcOrd="1" destOrd="0" presId="urn:microsoft.com/office/officeart/2005/8/layout/chart3"/>
    <dgm:cxn modelId="{EEC672A1-1FD0-4F1B-A490-C1343CD958D7}" type="presOf" srcId="{B272F376-DEF8-49C8-8220-429C47062296}" destId="{B2394503-891A-4C7F-B040-8A93630027B8}" srcOrd="0" destOrd="0" presId="urn:microsoft.com/office/officeart/2005/8/layout/chart3"/>
    <dgm:cxn modelId="{6BDD17AC-D3C6-4AB6-9487-B272C9108D3F}" type="presOf" srcId="{C49BE416-DD38-4763-8C59-B9081DAEC946}" destId="{67C899DB-FD26-45FF-BAAC-F86593140CFC}" srcOrd="0" destOrd="0" presId="urn:microsoft.com/office/officeart/2005/8/layout/chart3"/>
    <dgm:cxn modelId="{AB1D66BA-2EA4-42D6-91DD-E08E753075FE}" type="presOf" srcId="{97A3C718-0A66-458F-BF58-DBE87215274D}" destId="{B2C854E2-F1CC-4002-A8EB-0F2FE75B54B4}" srcOrd="1" destOrd="0" presId="urn:microsoft.com/office/officeart/2005/8/layout/chart3"/>
    <dgm:cxn modelId="{8C023AC4-21D3-47AF-9E6D-0E12FCAC4760}" srcId="{1B41BF22-D009-4A2C-81AA-683A8B5CD714}" destId="{F1DB10CD-E6E6-4CA5-B4E0-71535D21AECB}" srcOrd="2" destOrd="0" parTransId="{33EBD6C7-1037-4C79-8B31-CE8C417BDFDB}" sibTransId="{E79026EA-EA93-4ED2-971C-179199E59DF1}"/>
    <dgm:cxn modelId="{D0E725C6-9685-4210-953B-546545385A53}" type="presOf" srcId="{F1DB10CD-E6E6-4CA5-B4E0-71535D21AECB}" destId="{ADB6313E-047E-4CDD-A56D-61797B1E968B}" srcOrd="0" destOrd="0" presId="urn:microsoft.com/office/officeart/2005/8/layout/chart3"/>
    <dgm:cxn modelId="{45E16EC8-E171-47BE-A38A-477988A2DE58}" srcId="{1B41BF22-D009-4A2C-81AA-683A8B5CD714}" destId="{97A3C718-0A66-458F-BF58-DBE87215274D}" srcOrd="1" destOrd="0" parTransId="{C365ABB8-FC9B-435D-9D87-55B2B47457C9}" sibTransId="{C8F57038-FE70-4B37-9194-137FAB76EE2F}"/>
    <dgm:cxn modelId="{B0E528E4-101B-4EE8-8B0B-380280768047}" type="presOf" srcId="{1B41BF22-D009-4A2C-81AA-683A8B5CD714}" destId="{D22A509B-EC11-48BD-A26E-21790FF1A22B}" srcOrd="0" destOrd="0" presId="urn:microsoft.com/office/officeart/2005/8/layout/chart3"/>
    <dgm:cxn modelId="{F93897EF-5514-481F-9141-E7AD18239E49}" srcId="{1B41BF22-D009-4A2C-81AA-683A8B5CD714}" destId="{B272F376-DEF8-49C8-8220-429C47062296}" srcOrd="3" destOrd="0" parTransId="{5D9BB007-0E17-4245-B9E7-BCEF7B60A3D4}" sibTransId="{B579E8D1-CB2E-439E-B696-7283C94F5954}"/>
    <dgm:cxn modelId="{FEF6372C-81CC-4692-AC2F-F74D7BE63748}" type="presParOf" srcId="{D22A509B-EC11-48BD-A26E-21790FF1A22B}" destId="{67C899DB-FD26-45FF-BAAC-F86593140CFC}" srcOrd="0" destOrd="0" presId="urn:microsoft.com/office/officeart/2005/8/layout/chart3"/>
    <dgm:cxn modelId="{1D639427-897E-4917-A66D-822B4E828BB0}" type="presParOf" srcId="{D22A509B-EC11-48BD-A26E-21790FF1A22B}" destId="{95440832-1065-4B69-B203-2B8B6DF29161}" srcOrd="1" destOrd="0" presId="urn:microsoft.com/office/officeart/2005/8/layout/chart3"/>
    <dgm:cxn modelId="{D7744D63-79F0-4497-8DC9-0FE178F93AE4}" type="presParOf" srcId="{D22A509B-EC11-48BD-A26E-21790FF1A22B}" destId="{8CCA923A-8873-441B-AC67-2A8A59A5F1C6}" srcOrd="2" destOrd="0" presId="urn:microsoft.com/office/officeart/2005/8/layout/chart3"/>
    <dgm:cxn modelId="{9C468100-B814-4A3F-9818-686E707C270D}" type="presParOf" srcId="{D22A509B-EC11-48BD-A26E-21790FF1A22B}" destId="{B2C854E2-F1CC-4002-A8EB-0F2FE75B54B4}" srcOrd="3" destOrd="0" presId="urn:microsoft.com/office/officeart/2005/8/layout/chart3"/>
    <dgm:cxn modelId="{E3C86320-4472-49EB-9A2A-91E37556DAE7}" type="presParOf" srcId="{D22A509B-EC11-48BD-A26E-21790FF1A22B}" destId="{ADB6313E-047E-4CDD-A56D-61797B1E968B}" srcOrd="4" destOrd="0" presId="urn:microsoft.com/office/officeart/2005/8/layout/chart3"/>
    <dgm:cxn modelId="{19CCFC0A-6971-45CC-AC35-73E1B4F67690}" type="presParOf" srcId="{D22A509B-EC11-48BD-A26E-21790FF1A22B}" destId="{BFF413EC-E18B-4CE0-9B76-02C2C3BBADB7}" srcOrd="5" destOrd="0" presId="urn:microsoft.com/office/officeart/2005/8/layout/chart3"/>
    <dgm:cxn modelId="{3D093543-6EB3-481B-975E-69F92AAF1FF2}" type="presParOf" srcId="{D22A509B-EC11-48BD-A26E-21790FF1A22B}" destId="{B2394503-891A-4C7F-B040-8A93630027B8}" srcOrd="6" destOrd="0" presId="urn:microsoft.com/office/officeart/2005/8/layout/chart3"/>
    <dgm:cxn modelId="{636C361C-13B5-44BB-97AF-7C66F029B07C}" type="presParOf" srcId="{D22A509B-EC11-48BD-A26E-21790FF1A22B}" destId="{CE72889B-922A-4607-A562-F400FE01220F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9AA8F5F-07F3-4148-97CB-C0B4028B32B5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CBEFA9-6A28-45BB-929F-6E3A18DADFE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ATUR ACARA</a:t>
          </a:r>
        </a:p>
      </dgm:t>
    </dgm:pt>
    <dgm:pt modelId="{595987A9-40A7-455E-9190-C41A83D6D909}" type="parTrans" cxnId="{1377F02A-D843-47B7-81F8-9053C84696A8}">
      <dgm:prSet/>
      <dgm:spPr/>
      <dgm:t>
        <a:bodyPr/>
        <a:lstStyle/>
        <a:p>
          <a:endParaRPr lang="en-US"/>
        </a:p>
      </dgm:t>
    </dgm:pt>
    <dgm:pt modelId="{22AFFB09-4A25-4F67-A95D-5CCD58CC3FEE}" type="sibTrans" cxnId="{1377F02A-D843-47B7-81F8-9053C84696A8}">
      <dgm:prSet/>
      <dgm:spPr/>
      <dgm:t>
        <a:bodyPr/>
        <a:lstStyle/>
        <a:p>
          <a:endParaRPr lang="en-US"/>
        </a:p>
      </dgm:t>
    </dgm:pt>
    <dgm:pt modelId="{B8F1AB3C-9BA0-49A4-9177-D13546795940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BACAAN DOA/</a:t>
          </a:r>
        </a:p>
        <a:p>
          <a:r>
            <a:rPr lang="en-US" sz="10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PEMBACA DOA</a:t>
          </a:r>
        </a:p>
      </dgm:t>
    </dgm:pt>
    <dgm:pt modelId="{98314F8C-CF59-4367-8BA9-C02E12A02BF9}" type="parTrans" cxnId="{22FCCEC9-816F-4DDC-A7F4-EA54BB6A0D19}">
      <dgm:prSet/>
      <dgm:spPr/>
      <dgm:t>
        <a:bodyPr/>
        <a:lstStyle/>
        <a:p>
          <a:endParaRPr lang="en-US"/>
        </a:p>
      </dgm:t>
    </dgm:pt>
    <dgm:pt modelId="{8D16B458-D49D-4D9A-97E5-1F6D122554E7}" type="sibTrans" cxnId="{22FCCEC9-816F-4DDC-A7F4-EA54BB6A0D19}">
      <dgm:prSet/>
      <dgm:spPr/>
      <dgm:t>
        <a:bodyPr/>
        <a:lstStyle/>
        <a:p>
          <a:endParaRPr lang="en-US"/>
        </a:p>
      </dgm:t>
    </dgm:pt>
    <dgm:pt modelId="{B82C6E86-0265-4779-BDBC-5A44CF286E72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PETUGAS/</a:t>
          </a:r>
        </a:p>
        <a:p>
          <a:r>
            <a:rPr lang="en-US" sz="10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PENYAMBUT TETAMU</a:t>
          </a:r>
        </a:p>
      </dgm:t>
    </dgm:pt>
    <dgm:pt modelId="{48ED2F98-3FC2-45EA-853D-D510939B9B77}" type="parTrans" cxnId="{7DFF8213-3389-4647-BA70-AEC5CE418AF7}">
      <dgm:prSet/>
      <dgm:spPr/>
      <dgm:t>
        <a:bodyPr/>
        <a:lstStyle/>
        <a:p>
          <a:endParaRPr lang="en-US"/>
        </a:p>
      </dgm:t>
    </dgm:pt>
    <dgm:pt modelId="{16E074D4-B007-436B-B805-6A06C93B1F5F}" type="sibTrans" cxnId="{7DFF8213-3389-4647-BA70-AEC5CE418AF7}">
      <dgm:prSet/>
      <dgm:spPr/>
      <dgm:t>
        <a:bodyPr/>
        <a:lstStyle/>
        <a:p>
          <a:endParaRPr lang="en-US"/>
        </a:p>
      </dgm:t>
    </dgm:pt>
    <dgm:pt modelId="{79423B26-D544-4047-90EE-ACEE264D1D21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BUKU PROGRAM</a:t>
          </a:r>
        </a:p>
      </dgm:t>
    </dgm:pt>
    <dgm:pt modelId="{E1FC90D5-C9C3-413F-8690-16643D7767ED}" type="parTrans" cxnId="{A26F8559-9498-4A71-8E21-947A95324336}">
      <dgm:prSet/>
      <dgm:spPr/>
      <dgm:t>
        <a:bodyPr/>
        <a:lstStyle/>
        <a:p>
          <a:endParaRPr lang="en-US"/>
        </a:p>
      </dgm:t>
    </dgm:pt>
    <dgm:pt modelId="{AD077494-6E9A-4A58-919F-F7C0339013D0}" type="sibTrans" cxnId="{A26F8559-9498-4A71-8E21-947A95324336}">
      <dgm:prSet/>
      <dgm:spPr/>
      <dgm:t>
        <a:bodyPr/>
        <a:lstStyle/>
        <a:p>
          <a:endParaRPr lang="en-US"/>
        </a:p>
      </dgm:t>
    </dgm:pt>
    <dgm:pt modelId="{9C12CBE8-8B13-4FB9-8CAF-4472D8DF5E74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PUBLISITI DAN  PENGURUSAN MEDIA</a:t>
          </a:r>
        </a:p>
      </dgm:t>
    </dgm:pt>
    <dgm:pt modelId="{A0C04DBC-633D-45B2-B8DA-B870377A401E}" type="parTrans" cxnId="{9E178D5E-3802-40AB-8FF7-ACDCEA44462E}">
      <dgm:prSet/>
      <dgm:spPr/>
      <dgm:t>
        <a:bodyPr/>
        <a:lstStyle/>
        <a:p>
          <a:endParaRPr lang="en-US"/>
        </a:p>
      </dgm:t>
    </dgm:pt>
    <dgm:pt modelId="{6688BE83-3DE7-4530-BB94-994D561692FB}" type="sibTrans" cxnId="{9E178D5E-3802-40AB-8FF7-ACDCEA44462E}">
      <dgm:prSet/>
      <dgm:spPr/>
      <dgm:t>
        <a:bodyPr/>
        <a:lstStyle/>
        <a:p>
          <a:endParaRPr lang="en-US"/>
        </a:p>
      </dgm:t>
    </dgm:pt>
    <dgm:pt modelId="{A9177EB4-A48B-4EE9-96FD-378E345E2FEE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JEMPUTAN TETAMU KEHORMAT /JEMPUTAN TETAMU MAJLIS</a:t>
          </a:r>
        </a:p>
      </dgm:t>
    </dgm:pt>
    <dgm:pt modelId="{D21231F7-D4BC-4E8E-BDC2-109751DF7DF1}" type="parTrans" cxnId="{9A299A92-91E0-4439-9ED1-117C0A0FA90F}">
      <dgm:prSet/>
      <dgm:spPr/>
      <dgm:t>
        <a:bodyPr/>
        <a:lstStyle/>
        <a:p>
          <a:endParaRPr lang="en-US"/>
        </a:p>
      </dgm:t>
    </dgm:pt>
    <dgm:pt modelId="{D40D674B-9A13-446A-9222-C292065242F4}" type="sibTrans" cxnId="{9A299A92-91E0-4439-9ED1-117C0A0FA90F}">
      <dgm:prSet/>
      <dgm:spPr/>
      <dgm:t>
        <a:bodyPr/>
        <a:lstStyle/>
        <a:p>
          <a:endParaRPr lang="en-US"/>
        </a:p>
      </dgm:t>
    </dgm:pt>
    <dgm:pt modelId="{45CFADFE-9F70-4878-976A-F1D8B636B0D7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TEMPAT MAJLIS</a:t>
          </a:r>
        </a:p>
      </dgm:t>
    </dgm:pt>
    <dgm:pt modelId="{F0483E5B-E906-4847-B166-2CF9813EE1A8}" type="parTrans" cxnId="{D27B9CD2-6954-41E3-9A92-3EA95E082FCC}">
      <dgm:prSet/>
      <dgm:spPr/>
      <dgm:t>
        <a:bodyPr/>
        <a:lstStyle/>
        <a:p>
          <a:endParaRPr lang="en-US"/>
        </a:p>
      </dgm:t>
    </dgm:pt>
    <dgm:pt modelId="{8D38043B-E375-417C-B85B-46A7D70EAE44}" type="sibTrans" cxnId="{D27B9CD2-6954-41E3-9A92-3EA95E082FCC}">
      <dgm:prSet/>
      <dgm:spPr/>
      <dgm:t>
        <a:bodyPr/>
        <a:lstStyle/>
        <a:p>
          <a:endParaRPr lang="en-US"/>
        </a:p>
      </dgm:t>
    </dgm:pt>
    <dgm:pt modelId="{F518DD5B-E0D7-4DAC-8672-E1EB22EB1ED8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TEKS UCAPAN TETAMU KEHORMAT</a:t>
          </a:r>
        </a:p>
      </dgm:t>
    </dgm:pt>
    <dgm:pt modelId="{4752532A-DFC5-4BB3-9304-C10B461D6C96}" type="parTrans" cxnId="{A3299CF8-F614-403C-A8FC-32D0D58C489F}">
      <dgm:prSet/>
      <dgm:spPr/>
      <dgm:t>
        <a:bodyPr/>
        <a:lstStyle/>
        <a:p>
          <a:endParaRPr lang="en-US"/>
        </a:p>
      </dgm:t>
    </dgm:pt>
    <dgm:pt modelId="{F324F4C2-C38F-4B85-A62D-B81DBC46343F}" type="sibTrans" cxnId="{A3299CF8-F614-403C-A8FC-32D0D58C489F}">
      <dgm:prSet/>
      <dgm:spPr/>
      <dgm:t>
        <a:bodyPr/>
        <a:lstStyle/>
        <a:p>
          <a:endParaRPr lang="en-US"/>
        </a:p>
      </dgm:t>
    </dgm:pt>
    <dgm:pt modelId="{82BCBA18-38E9-4D1B-8343-F1299B8048FC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PENGACARA MAJLIS/TEKS</a:t>
          </a:r>
        </a:p>
      </dgm:t>
    </dgm:pt>
    <dgm:pt modelId="{932740CE-E35A-40B3-8BFB-64FF6A74BA04}" type="parTrans" cxnId="{A316B5C3-B1CE-4A41-B5FD-FCFE0B4865DC}">
      <dgm:prSet/>
      <dgm:spPr/>
      <dgm:t>
        <a:bodyPr/>
        <a:lstStyle/>
        <a:p>
          <a:endParaRPr lang="en-US"/>
        </a:p>
      </dgm:t>
    </dgm:pt>
    <dgm:pt modelId="{7FEBF811-463E-432F-B0D7-85B4D0DD02C9}" type="sibTrans" cxnId="{A316B5C3-B1CE-4A41-B5FD-FCFE0B4865DC}">
      <dgm:prSet/>
      <dgm:spPr/>
      <dgm:t>
        <a:bodyPr/>
        <a:lstStyle/>
        <a:p>
          <a:endParaRPr lang="en-US"/>
        </a:p>
      </dgm:t>
    </dgm:pt>
    <dgm:pt modelId="{3C14A1C1-0853-4990-879F-5532FB95BFF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BUKU GERAK KERJA PENTADBIRAN</a:t>
          </a:r>
        </a:p>
      </dgm:t>
    </dgm:pt>
    <dgm:pt modelId="{D3B18F91-3B67-49E3-B636-B9C253235164}" type="parTrans" cxnId="{178C6D46-DF48-4332-82ED-CCA342EB20A7}">
      <dgm:prSet/>
      <dgm:spPr/>
      <dgm:t>
        <a:bodyPr/>
        <a:lstStyle/>
        <a:p>
          <a:endParaRPr lang="en-US"/>
        </a:p>
      </dgm:t>
    </dgm:pt>
    <dgm:pt modelId="{B15D29E0-6189-49B2-993D-3F8DCB9CF4C2}" type="sibTrans" cxnId="{178C6D46-DF48-4332-82ED-CCA342EB20A7}">
      <dgm:prSet/>
      <dgm:spPr/>
      <dgm:t>
        <a:bodyPr/>
        <a:lstStyle/>
        <a:p>
          <a:endParaRPr lang="en-US"/>
        </a:p>
      </dgm:t>
    </dgm:pt>
    <dgm:pt modelId="{ECC14CF3-076A-4488-80FD-7C9633B8D5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TEMPAT MAKAN</a:t>
          </a:r>
        </a:p>
      </dgm:t>
    </dgm:pt>
    <dgm:pt modelId="{477B5CB9-8148-46B8-9CCB-977A5893798C}" type="parTrans" cxnId="{46BB6FB8-7442-46D5-8EB7-A7598FBED7FF}">
      <dgm:prSet/>
      <dgm:spPr/>
      <dgm:t>
        <a:bodyPr/>
        <a:lstStyle/>
        <a:p>
          <a:endParaRPr lang="en-US"/>
        </a:p>
      </dgm:t>
    </dgm:pt>
    <dgm:pt modelId="{E32DB443-3371-48BB-B944-E56A26754E17}" type="sibTrans" cxnId="{46BB6FB8-7442-46D5-8EB7-A7598FBED7FF}">
      <dgm:prSet/>
      <dgm:spPr/>
      <dgm:t>
        <a:bodyPr/>
        <a:lstStyle/>
        <a:p>
          <a:endParaRPr lang="en-US"/>
        </a:p>
      </dgm:t>
    </dgm:pt>
    <dgm:pt modelId="{603E7C40-3403-4188-A00A-CE22E1CF2029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TEMPAHAN MAKANAN</a:t>
          </a:r>
        </a:p>
      </dgm:t>
    </dgm:pt>
    <dgm:pt modelId="{3448666E-E61C-46F7-9A6C-0D8FA1A3796B}" type="parTrans" cxnId="{6969201E-8C8F-49DC-AB4C-F4FA79078237}">
      <dgm:prSet/>
      <dgm:spPr/>
      <dgm:t>
        <a:bodyPr/>
        <a:lstStyle/>
        <a:p>
          <a:endParaRPr lang="en-US"/>
        </a:p>
      </dgm:t>
    </dgm:pt>
    <dgm:pt modelId="{46108E09-AF93-4D94-82D0-29B93B3ED009}" type="sibTrans" cxnId="{6969201E-8C8F-49DC-AB4C-F4FA79078237}">
      <dgm:prSet/>
      <dgm:spPr/>
      <dgm:t>
        <a:bodyPr/>
        <a:lstStyle/>
        <a:p>
          <a:endParaRPr lang="en-US"/>
        </a:p>
      </dgm:t>
    </dgm:pt>
    <dgm:pt modelId="{B5921AA2-F4A4-481B-8F89-81140CDD817B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CENDERAMATA</a:t>
          </a:r>
        </a:p>
      </dgm:t>
    </dgm:pt>
    <dgm:pt modelId="{CD6FE39A-F33C-41E4-95A6-8C77395A8814}" type="parTrans" cxnId="{A942C559-EE4E-4D98-9369-BC75FB034DF4}">
      <dgm:prSet/>
      <dgm:spPr/>
      <dgm:t>
        <a:bodyPr/>
        <a:lstStyle/>
        <a:p>
          <a:endParaRPr lang="en-US"/>
        </a:p>
      </dgm:t>
    </dgm:pt>
    <dgm:pt modelId="{C10C9C49-4894-478D-9481-4EAA35AAF371}" type="sibTrans" cxnId="{A942C559-EE4E-4D98-9369-BC75FB034DF4}">
      <dgm:prSet/>
      <dgm:spPr/>
      <dgm:t>
        <a:bodyPr/>
        <a:lstStyle/>
        <a:p>
          <a:endParaRPr lang="en-US"/>
        </a:p>
      </dgm:t>
    </dgm:pt>
    <dgm:pt modelId="{FCE11F18-22E4-4A5E-8C34-95F300FD516A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PERALATAN AUDIO SISTEM</a:t>
          </a:r>
        </a:p>
      </dgm:t>
    </dgm:pt>
    <dgm:pt modelId="{98119744-7ACC-4109-AFDA-3F156F870FBB}" type="parTrans" cxnId="{15E8DABC-133B-484A-AE4A-B134F90CDFEF}">
      <dgm:prSet/>
      <dgm:spPr/>
      <dgm:t>
        <a:bodyPr/>
        <a:lstStyle/>
        <a:p>
          <a:endParaRPr lang="en-US"/>
        </a:p>
      </dgm:t>
    </dgm:pt>
    <dgm:pt modelId="{2C6EEBA2-60B8-45BF-A77F-435AD7B889B2}" type="sibTrans" cxnId="{15E8DABC-133B-484A-AE4A-B134F90CDFEF}">
      <dgm:prSet/>
      <dgm:spPr/>
      <dgm:t>
        <a:bodyPr/>
        <a:lstStyle/>
        <a:p>
          <a:endParaRPr lang="en-US"/>
        </a:p>
      </dgm:t>
    </dgm:pt>
    <dgm:pt modelId="{8562C14E-A10F-4825-BFCA-E7C35CEFAAB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RAKAMAN FOTOGRAFI/VIDEO</a:t>
          </a:r>
        </a:p>
      </dgm:t>
    </dgm:pt>
    <dgm:pt modelId="{34A60879-777C-452E-8348-4C59CF2976BA}" type="parTrans" cxnId="{FA3D069B-9DF1-425E-BB7C-CB5A3BF88EE7}">
      <dgm:prSet/>
      <dgm:spPr/>
      <dgm:t>
        <a:bodyPr/>
        <a:lstStyle/>
        <a:p>
          <a:endParaRPr lang="en-US"/>
        </a:p>
      </dgm:t>
    </dgm:pt>
    <dgm:pt modelId="{6ED30CB4-B1C5-493A-BBEB-D5D254C1A2C4}" type="sibTrans" cxnId="{FA3D069B-9DF1-425E-BB7C-CB5A3BF88EE7}">
      <dgm:prSet/>
      <dgm:spPr/>
      <dgm:t>
        <a:bodyPr/>
        <a:lstStyle/>
        <a:p>
          <a:endParaRPr lang="en-US"/>
        </a:p>
      </dgm:t>
    </dgm:pt>
    <dgm:pt modelId="{004620DB-1813-4728-9F2E-2B90948D4990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BAHAN PEMBENTANGAN </a:t>
          </a:r>
        </a:p>
      </dgm:t>
    </dgm:pt>
    <dgm:pt modelId="{E8D9B3EC-C57D-4872-BAF3-36779C0F33A6}" type="parTrans" cxnId="{C1BB2975-ACB0-450A-B845-3379DCF917AD}">
      <dgm:prSet/>
      <dgm:spPr/>
      <dgm:t>
        <a:bodyPr/>
        <a:lstStyle/>
        <a:p>
          <a:endParaRPr lang="en-US"/>
        </a:p>
      </dgm:t>
    </dgm:pt>
    <dgm:pt modelId="{738B5A85-74DE-4D0C-90A5-37A7A08B7B0B}" type="sibTrans" cxnId="{C1BB2975-ACB0-450A-B845-3379DCF917AD}">
      <dgm:prSet/>
      <dgm:spPr/>
      <dgm:t>
        <a:bodyPr/>
        <a:lstStyle/>
        <a:p>
          <a:endParaRPr lang="en-US"/>
        </a:p>
      </dgm:t>
    </dgm:pt>
    <dgm:pt modelId="{C7675F66-0639-44A4-AAC2-4B1D5C78A70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PERSEMBAHAN</a:t>
          </a:r>
        </a:p>
      </dgm:t>
    </dgm:pt>
    <dgm:pt modelId="{F1AF020A-3984-44BF-8BFB-DCBFA2E60411}" type="parTrans" cxnId="{65AA8056-0C92-418C-A03D-BD623C961C2A}">
      <dgm:prSet/>
      <dgm:spPr/>
      <dgm:t>
        <a:bodyPr/>
        <a:lstStyle/>
        <a:p>
          <a:endParaRPr lang="en-US"/>
        </a:p>
      </dgm:t>
    </dgm:pt>
    <dgm:pt modelId="{AAE8B94E-D2EE-4B7C-A485-B276C302E851}" type="sibTrans" cxnId="{65AA8056-0C92-418C-A03D-BD623C961C2A}">
      <dgm:prSet/>
      <dgm:spPr/>
      <dgm:t>
        <a:bodyPr/>
        <a:lstStyle/>
        <a:p>
          <a:endParaRPr lang="en-US"/>
        </a:p>
      </dgm:t>
    </dgm:pt>
    <dgm:pt modelId="{AF8BBCC1-9BDB-4830-A1CF-1C2A2280BFBA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PERALATAN MOU/MOA</a:t>
          </a:r>
        </a:p>
      </dgm:t>
    </dgm:pt>
    <dgm:pt modelId="{046D993F-80AF-44CC-B897-28E454FCDD6A}" type="parTrans" cxnId="{45819162-B4EB-4B63-A949-D5F51BEC7361}">
      <dgm:prSet/>
      <dgm:spPr/>
      <dgm:t>
        <a:bodyPr/>
        <a:lstStyle/>
        <a:p>
          <a:endParaRPr lang="en-US"/>
        </a:p>
      </dgm:t>
    </dgm:pt>
    <dgm:pt modelId="{F596C606-423C-4035-85ED-EFBED54223A3}" type="sibTrans" cxnId="{45819162-B4EB-4B63-A949-D5F51BEC7361}">
      <dgm:prSet/>
      <dgm:spPr/>
      <dgm:t>
        <a:bodyPr/>
        <a:lstStyle/>
        <a:p>
          <a:endParaRPr lang="en-US"/>
        </a:p>
      </dgm:t>
    </dgm:pt>
    <dgm:pt modelId="{DE35E896-8E77-4E25-918E-F77F6DD30406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DOKUMEN MOU/MOA</a:t>
          </a:r>
        </a:p>
      </dgm:t>
    </dgm:pt>
    <dgm:pt modelId="{5013AC13-2D04-4969-96A8-C4E1505BDC51}" type="parTrans" cxnId="{20ABA605-9236-4CAC-BD25-91EC4B75C4F7}">
      <dgm:prSet/>
      <dgm:spPr/>
      <dgm:t>
        <a:bodyPr/>
        <a:lstStyle/>
        <a:p>
          <a:endParaRPr lang="en-US"/>
        </a:p>
      </dgm:t>
    </dgm:pt>
    <dgm:pt modelId="{742C24A7-56F6-4D23-A6D7-1370D220C1AE}" type="sibTrans" cxnId="{20ABA605-9236-4CAC-BD25-91EC4B75C4F7}">
      <dgm:prSet/>
      <dgm:spPr/>
      <dgm:t>
        <a:bodyPr/>
        <a:lstStyle/>
        <a:p>
          <a:endParaRPr lang="en-US"/>
        </a:p>
      </dgm:t>
    </dgm:pt>
    <dgm:pt modelId="{1FE0FEAF-ACF3-4E4A-B5B2-E7712914153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RAPTAI</a:t>
          </a:r>
        </a:p>
      </dgm:t>
    </dgm:pt>
    <dgm:pt modelId="{2C022851-7072-4112-8FF4-FC98BECEBC80}" type="parTrans" cxnId="{04F32A5C-D901-4831-AC31-14C1E4E8BBFD}">
      <dgm:prSet/>
      <dgm:spPr/>
      <dgm:t>
        <a:bodyPr/>
        <a:lstStyle/>
        <a:p>
          <a:endParaRPr lang="en-US"/>
        </a:p>
      </dgm:t>
    </dgm:pt>
    <dgm:pt modelId="{67903488-DF3E-4957-B052-925901752D20}" type="sibTrans" cxnId="{04F32A5C-D901-4831-AC31-14C1E4E8BBFD}">
      <dgm:prSet/>
      <dgm:spPr/>
      <dgm:t>
        <a:bodyPr/>
        <a:lstStyle/>
        <a:p>
          <a:endParaRPr lang="en-US"/>
        </a:p>
      </dgm:t>
    </dgm:pt>
    <dgm:pt modelId="{4E1808C8-43A8-4267-B4B9-2D0A8BF6B6BE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LOGISTIK</a:t>
          </a:r>
        </a:p>
      </dgm:t>
    </dgm:pt>
    <dgm:pt modelId="{006B5F64-98D9-4854-9175-9753F8C12338}" type="parTrans" cxnId="{FA5DE1F1-FB1D-41E1-8D41-3F8C628825B0}">
      <dgm:prSet/>
      <dgm:spPr/>
      <dgm:t>
        <a:bodyPr/>
        <a:lstStyle/>
        <a:p>
          <a:endParaRPr lang="en-US"/>
        </a:p>
      </dgm:t>
    </dgm:pt>
    <dgm:pt modelId="{10F0A852-00DC-4AD6-88DE-460CD13BAEB9}" type="sibTrans" cxnId="{FA5DE1F1-FB1D-41E1-8D41-3F8C628825B0}">
      <dgm:prSet/>
      <dgm:spPr/>
      <dgm:t>
        <a:bodyPr/>
        <a:lstStyle/>
        <a:p>
          <a:endParaRPr lang="en-US"/>
        </a:p>
      </dgm:t>
    </dgm:pt>
    <dgm:pt modelId="{50DB9282-02F1-4707-A0F6-7A635D6CA90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PERSEMBAHAN MULTIMEDIA /VIDEO</a:t>
          </a:r>
        </a:p>
      </dgm:t>
    </dgm:pt>
    <dgm:pt modelId="{8B4FCBDB-BB6F-4855-99FA-95F1FE3133EF}" type="parTrans" cxnId="{6D61E891-C98F-4B75-9996-46134D3E4CBF}">
      <dgm:prSet/>
      <dgm:spPr/>
      <dgm:t>
        <a:bodyPr/>
        <a:lstStyle/>
        <a:p>
          <a:endParaRPr lang="en-US"/>
        </a:p>
      </dgm:t>
    </dgm:pt>
    <dgm:pt modelId="{8F7B23A6-4EC5-4644-BC7F-D61C74D0DBAA}" type="sibTrans" cxnId="{6D61E891-C98F-4B75-9996-46134D3E4CBF}">
      <dgm:prSet/>
      <dgm:spPr/>
      <dgm:t>
        <a:bodyPr/>
        <a:lstStyle/>
        <a:p>
          <a:endParaRPr lang="en-US"/>
        </a:p>
      </dgm:t>
    </dgm:pt>
    <dgm:pt modelId="{F77C33A4-9B5C-497F-A152-029432F4E79F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UCAPAN</a:t>
          </a:r>
        </a:p>
      </dgm:t>
    </dgm:pt>
    <dgm:pt modelId="{6630F2F6-F412-4EEC-BC53-511688DD53DA}" type="parTrans" cxnId="{1A8036EA-03C1-4EC6-BA7E-D60B696D19AE}">
      <dgm:prSet/>
      <dgm:spPr/>
      <dgm:t>
        <a:bodyPr/>
        <a:lstStyle/>
        <a:p>
          <a:endParaRPr lang="en-US"/>
        </a:p>
      </dgm:t>
    </dgm:pt>
    <dgm:pt modelId="{3C3BF570-BC43-45DE-AE94-9C8DC8087B3E}" type="sibTrans" cxnId="{1A8036EA-03C1-4EC6-BA7E-D60B696D19AE}">
      <dgm:prSet/>
      <dgm:spPr/>
      <dgm:t>
        <a:bodyPr/>
        <a:lstStyle/>
        <a:p>
          <a:endParaRPr lang="en-US"/>
        </a:p>
      </dgm:t>
    </dgm:pt>
    <dgm:pt modelId="{CB4D3CF0-AF3D-4EC3-BD2F-71489B1F50F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LAGU RASMI</a:t>
          </a:r>
        </a:p>
      </dgm:t>
    </dgm:pt>
    <dgm:pt modelId="{A39A5492-A42E-4D10-9B8C-99B30CF881B1}" type="parTrans" cxnId="{92F006C2-39C6-4DB4-B836-B2436E1C7598}">
      <dgm:prSet/>
      <dgm:spPr/>
      <dgm:t>
        <a:bodyPr/>
        <a:lstStyle/>
        <a:p>
          <a:endParaRPr lang="en-US"/>
        </a:p>
      </dgm:t>
    </dgm:pt>
    <dgm:pt modelId="{0DB24DB2-5F3D-406F-9195-664336A55EFA}" type="sibTrans" cxnId="{92F006C2-39C6-4DB4-B836-B2436E1C7598}">
      <dgm:prSet/>
      <dgm:spPr/>
      <dgm:t>
        <a:bodyPr/>
        <a:lstStyle/>
        <a:p>
          <a:endParaRPr lang="en-US"/>
        </a:p>
      </dgm:t>
    </dgm:pt>
    <dgm:pt modelId="{9714073C-1B25-42D8-BE47-69AB0EE3DBE6}" type="pres">
      <dgm:prSet presAssocID="{99AA8F5F-07F3-4148-97CB-C0B4028B32B5}" presName="Name0" presStyleCnt="0">
        <dgm:presLayoutVars>
          <dgm:dir/>
          <dgm:resizeHandles/>
        </dgm:presLayoutVars>
      </dgm:prSet>
      <dgm:spPr/>
    </dgm:pt>
    <dgm:pt modelId="{89533C3A-1618-4CD0-8CC9-BD049DE98A5F}" type="pres">
      <dgm:prSet presAssocID="{BECBEFA9-6A28-45BB-929F-6E3A18DADFE8}" presName="compNode" presStyleCnt="0"/>
      <dgm:spPr/>
    </dgm:pt>
    <dgm:pt modelId="{CE1B3F7D-D167-46DF-9F15-B847C70EA0C8}" type="pres">
      <dgm:prSet presAssocID="{BECBEFA9-6A28-45BB-929F-6E3A18DADFE8}" presName="dummyConnPt" presStyleCnt="0"/>
      <dgm:spPr/>
    </dgm:pt>
    <dgm:pt modelId="{7B455244-F9D5-486D-A7AC-CB81FAA494B3}" type="pres">
      <dgm:prSet presAssocID="{BECBEFA9-6A28-45BB-929F-6E3A18DADFE8}" presName="node" presStyleLbl="node1" presStyleIdx="0" presStyleCnt="24">
        <dgm:presLayoutVars>
          <dgm:bulletEnabled val="1"/>
        </dgm:presLayoutVars>
      </dgm:prSet>
      <dgm:spPr/>
    </dgm:pt>
    <dgm:pt modelId="{ECDBEAE6-B22A-4620-921B-EFD6DDD0424B}" type="pres">
      <dgm:prSet presAssocID="{22AFFB09-4A25-4F67-A95D-5CCD58CC3FEE}" presName="sibTrans" presStyleLbl="bgSibTrans2D1" presStyleIdx="0" presStyleCnt="23"/>
      <dgm:spPr/>
    </dgm:pt>
    <dgm:pt modelId="{DBCEB393-FD12-41B1-8C06-7483AD301411}" type="pres">
      <dgm:prSet presAssocID="{F77C33A4-9B5C-497F-A152-029432F4E79F}" presName="compNode" presStyleCnt="0"/>
      <dgm:spPr/>
    </dgm:pt>
    <dgm:pt modelId="{4C44206E-F472-4913-860A-4C8AA548E843}" type="pres">
      <dgm:prSet presAssocID="{F77C33A4-9B5C-497F-A152-029432F4E79F}" presName="dummyConnPt" presStyleCnt="0"/>
      <dgm:spPr/>
    </dgm:pt>
    <dgm:pt modelId="{1F7C4E31-2EEA-4796-B60A-82A75131A843}" type="pres">
      <dgm:prSet presAssocID="{F77C33A4-9B5C-497F-A152-029432F4E79F}" presName="node" presStyleLbl="node1" presStyleIdx="1" presStyleCnt="24">
        <dgm:presLayoutVars>
          <dgm:bulletEnabled val="1"/>
        </dgm:presLayoutVars>
      </dgm:prSet>
      <dgm:spPr/>
    </dgm:pt>
    <dgm:pt modelId="{69DBB9F1-6886-41F8-9E88-580AF7D12173}" type="pres">
      <dgm:prSet presAssocID="{3C3BF570-BC43-45DE-AE94-9C8DC8087B3E}" presName="sibTrans" presStyleLbl="bgSibTrans2D1" presStyleIdx="1" presStyleCnt="23"/>
      <dgm:spPr/>
    </dgm:pt>
    <dgm:pt modelId="{6A2AD19A-1262-4E0B-A022-CF335D69A25B}" type="pres">
      <dgm:prSet presAssocID="{CB4D3CF0-AF3D-4EC3-BD2F-71489B1F50F6}" presName="compNode" presStyleCnt="0"/>
      <dgm:spPr/>
    </dgm:pt>
    <dgm:pt modelId="{17EC3BD3-0183-46E0-A07E-6E2501E3FD5A}" type="pres">
      <dgm:prSet presAssocID="{CB4D3CF0-AF3D-4EC3-BD2F-71489B1F50F6}" presName="dummyConnPt" presStyleCnt="0"/>
      <dgm:spPr/>
    </dgm:pt>
    <dgm:pt modelId="{354046E1-834A-4147-AB25-51E0D9F22B77}" type="pres">
      <dgm:prSet presAssocID="{CB4D3CF0-AF3D-4EC3-BD2F-71489B1F50F6}" presName="node" presStyleLbl="node1" presStyleIdx="2" presStyleCnt="24">
        <dgm:presLayoutVars>
          <dgm:bulletEnabled val="1"/>
        </dgm:presLayoutVars>
      </dgm:prSet>
      <dgm:spPr/>
    </dgm:pt>
    <dgm:pt modelId="{4476C98D-7444-4DBC-B271-3F8ECD88E797}" type="pres">
      <dgm:prSet presAssocID="{0DB24DB2-5F3D-406F-9195-664336A55EFA}" presName="sibTrans" presStyleLbl="bgSibTrans2D1" presStyleIdx="2" presStyleCnt="23"/>
      <dgm:spPr/>
    </dgm:pt>
    <dgm:pt modelId="{EED0A09F-0A31-4498-9C16-2EA7E25B0348}" type="pres">
      <dgm:prSet presAssocID="{A9177EB4-A48B-4EE9-96FD-378E345E2FEE}" presName="compNode" presStyleCnt="0"/>
      <dgm:spPr/>
    </dgm:pt>
    <dgm:pt modelId="{F16C642C-A55F-4DBB-AD86-9E8434F6A5DE}" type="pres">
      <dgm:prSet presAssocID="{A9177EB4-A48B-4EE9-96FD-378E345E2FEE}" presName="dummyConnPt" presStyleCnt="0"/>
      <dgm:spPr/>
    </dgm:pt>
    <dgm:pt modelId="{A90715D5-3D6D-412F-90E9-12E218C6BE66}" type="pres">
      <dgm:prSet presAssocID="{A9177EB4-A48B-4EE9-96FD-378E345E2FEE}" presName="node" presStyleLbl="node1" presStyleIdx="3" presStyleCnt="24">
        <dgm:presLayoutVars>
          <dgm:bulletEnabled val="1"/>
        </dgm:presLayoutVars>
      </dgm:prSet>
      <dgm:spPr/>
    </dgm:pt>
    <dgm:pt modelId="{B33ACA09-4BE2-4023-96A2-3C9840E8C9E7}" type="pres">
      <dgm:prSet presAssocID="{D40D674B-9A13-446A-9222-C292065242F4}" presName="sibTrans" presStyleLbl="bgSibTrans2D1" presStyleIdx="3" presStyleCnt="23"/>
      <dgm:spPr/>
    </dgm:pt>
    <dgm:pt modelId="{C67F5674-86DF-4966-8320-EEE21E7CF39B}" type="pres">
      <dgm:prSet presAssocID="{45CFADFE-9F70-4878-976A-F1D8B636B0D7}" presName="compNode" presStyleCnt="0"/>
      <dgm:spPr/>
    </dgm:pt>
    <dgm:pt modelId="{F93D8BC8-23F8-406F-A368-C7BCFE8642BD}" type="pres">
      <dgm:prSet presAssocID="{45CFADFE-9F70-4878-976A-F1D8B636B0D7}" presName="dummyConnPt" presStyleCnt="0"/>
      <dgm:spPr/>
    </dgm:pt>
    <dgm:pt modelId="{E231D4AF-F320-40A1-8BE5-7B78E6FC512F}" type="pres">
      <dgm:prSet presAssocID="{45CFADFE-9F70-4878-976A-F1D8B636B0D7}" presName="node" presStyleLbl="node1" presStyleIdx="4" presStyleCnt="24">
        <dgm:presLayoutVars>
          <dgm:bulletEnabled val="1"/>
        </dgm:presLayoutVars>
      </dgm:prSet>
      <dgm:spPr/>
    </dgm:pt>
    <dgm:pt modelId="{9DC3DD5A-C3D4-4540-87F8-18DB2198284B}" type="pres">
      <dgm:prSet presAssocID="{8D38043B-E375-417C-B85B-46A7D70EAE44}" presName="sibTrans" presStyleLbl="bgSibTrans2D1" presStyleIdx="4" presStyleCnt="23"/>
      <dgm:spPr/>
    </dgm:pt>
    <dgm:pt modelId="{BB6A81F4-5384-426D-A5AC-D2476924F787}" type="pres">
      <dgm:prSet presAssocID="{F518DD5B-E0D7-4DAC-8672-E1EB22EB1ED8}" presName="compNode" presStyleCnt="0"/>
      <dgm:spPr/>
    </dgm:pt>
    <dgm:pt modelId="{1187D8BD-4606-488C-B387-37D795B71093}" type="pres">
      <dgm:prSet presAssocID="{F518DD5B-E0D7-4DAC-8672-E1EB22EB1ED8}" presName="dummyConnPt" presStyleCnt="0"/>
      <dgm:spPr/>
    </dgm:pt>
    <dgm:pt modelId="{2EBA2208-C637-4CAF-8676-5149A97A4ECC}" type="pres">
      <dgm:prSet presAssocID="{F518DD5B-E0D7-4DAC-8672-E1EB22EB1ED8}" presName="node" presStyleLbl="node1" presStyleIdx="5" presStyleCnt="24">
        <dgm:presLayoutVars>
          <dgm:bulletEnabled val="1"/>
        </dgm:presLayoutVars>
      </dgm:prSet>
      <dgm:spPr/>
    </dgm:pt>
    <dgm:pt modelId="{828B8783-D4B0-4A16-B762-A72A44E449F8}" type="pres">
      <dgm:prSet presAssocID="{F324F4C2-C38F-4B85-A62D-B81DBC46343F}" presName="sibTrans" presStyleLbl="bgSibTrans2D1" presStyleIdx="5" presStyleCnt="23"/>
      <dgm:spPr/>
    </dgm:pt>
    <dgm:pt modelId="{DAEC2D46-1F22-4257-B3AC-A81E1A08A80E}" type="pres">
      <dgm:prSet presAssocID="{82BCBA18-38E9-4D1B-8343-F1299B8048FC}" presName="compNode" presStyleCnt="0"/>
      <dgm:spPr/>
    </dgm:pt>
    <dgm:pt modelId="{44603B3B-6BA2-4ABE-9D84-33CF42F9D8AA}" type="pres">
      <dgm:prSet presAssocID="{82BCBA18-38E9-4D1B-8343-F1299B8048FC}" presName="dummyConnPt" presStyleCnt="0"/>
      <dgm:spPr/>
    </dgm:pt>
    <dgm:pt modelId="{7E3F807F-C200-4D99-B56B-FBAE383F240A}" type="pres">
      <dgm:prSet presAssocID="{82BCBA18-38E9-4D1B-8343-F1299B8048FC}" presName="node" presStyleLbl="node1" presStyleIdx="6" presStyleCnt="24">
        <dgm:presLayoutVars>
          <dgm:bulletEnabled val="1"/>
        </dgm:presLayoutVars>
      </dgm:prSet>
      <dgm:spPr/>
    </dgm:pt>
    <dgm:pt modelId="{E6B58DC1-4AA2-4183-BD3E-A010770A0992}" type="pres">
      <dgm:prSet presAssocID="{7FEBF811-463E-432F-B0D7-85B4D0DD02C9}" presName="sibTrans" presStyleLbl="bgSibTrans2D1" presStyleIdx="6" presStyleCnt="23"/>
      <dgm:spPr/>
    </dgm:pt>
    <dgm:pt modelId="{86E1E458-5CE6-45D1-8429-8A74163FCC80}" type="pres">
      <dgm:prSet presAssocID="{B8F1AB3C-9BA0-49A4-9177-D13546795940}" presName="compNode" presStyleCnt="0"/>
      <dgm:spPr/>
    </dgm:pt>
    <dgm:pt modelId="{4B041456-6C08-46FC-A3FF-DE75106EB082}" type="pres">
      <dgm:prSet presAssocID="{B8F1AB3C-9BA0-49A4-9177-D13546795940}" presName="dummyConnPt" presStyleCnt="0"/>
      <dgm:spPr/>
    </dgm:pt>
    <dgm:pt modelId="{FE8D1D01-6E21-4054-83CF-7E14DF16C536}" type="pres">
      <dgm:prSet presAssocID="{B8F1AB3C-9BA0-49A4-9177-D13546795940}" presName="node" presStyleLbl="node1" presStyleIdx="7" presStyleCnt="24">
        <dgm:presLayoutVars>
          <dgm:bulletEnabled val="1"/>
        </dgm:presLayoutVars>
      </dgm:prSet>
      <dgm:spPr/>
    </dgm:pt>
    <dgm:pt modelId="{A3F17FD9-661C-4A5B-8668-54313CE578C3}" type="pres">
      <dgm:prSet presAssocID="{8D16B458-D49D-4D9A-97E5-1F6D122554E7}" presName="sibTrans" presStyleLbl="bgSibTrans2D1" presStyleIdx="7" presStyleCnt="23"/>
      <dgm:spPr/>
    </dgm:pt>
    <dgm:pt modelId="{E63D873C-9B0A-4523-9848-EFE8EBBD534F}" type="pres">
      <dgm:prSet presAssocID="{B82C6E86-0265-4779-BDBC-5A44CF286E72}" presName="compNode" presStyleCnt="0"/>
      <dgm:spPr/>
    </dgm:pt>
    <dgm:pt modelId="{F35A3F26-4C3F-4CE8-A831-CB89A617733E}" type="pres">
      <dgm:prSet presAssocID="{B82C6E86-0265-4779-BDBC-5A44CF286E72}" presName="dummyConnPt" presStyleCnt="0"/>
      <dgm:spPr/>
    </dgm:pt>
    <dgm:pt modelId="{5EEC54D4-A89C-4D1D-8E0B-852E99214B69}" type="pres">
      <dgm:prSet presAssocID="{B82C6E86-0265-4779-BDBC-5A44CF286E72}" presName="node" presStyleLbl="node1" presStyleIdx="8" presStyleCnt="24">
        <dgm:presLayoutVars>
          <dgm:bulletEnabled val="1"/>
        </dgm:presLayoutVars>
      </dgm:prSet>
      <dgm:spPr/>
    </dgm:pt>
    <dgm:pt modelId="{3DC1178D-1709-4064-8E8D-9BFDF9093894}" type="pres">
      <dgm:prSet presAssocID="{16E074D4-B007-436B-B805-6A06C93B1F5F}" presName="sibTrans" presStyleLbl="bgSibTrans2D1" presStyleIdx="8" presStyleCnt="23"/>
      <dgm:spPr/>
    </dgm:pt>
    <dgm:pt modelId="{E17A7818-F5EF-44B6-88EC-7F4EF6D1DFC5}" type="pres">
      <dgm:prSet presAssocID="{79423B26-D544-4047-90EE-ACEE264D1D21}" presName="compNode" presStyleCnt="0"/>
      <dgm:spPr/>
    </dgm:pt>
    <dgm:pt modelId="{B79D0673-812A-48EF-8F7A-F1FCD6C54245}" type="pres">
      <dgm:prSet presAssocID="{79423B26-D544-4047-90EE-ACEE264D1D21}" presName="dummyConnPt" presStyleCnt="0"/>
      <dgm:spPr/>
    </dgm:pt>
    <dgm:pt modelId="{43AD1248-5CCB-409A-8A49-5D9DB5C6AA19}" type="pres">
      <dgm:prSet presAssocID="{79423B26-D544-4047-90EE-ACEE264D1D21}" presName="node" presStyleLbl="node1" presStyleIdx="9" presStyleCnt="24">
        <dgm:presLayoutVars>
          <dgm:bulletEnabled val="1"/>
        </dgm:presLayoutVars>
      </dgm:prSet>
      <dgm:spPr/>
    </dgm:pt>
    <dgm:pt modelId="{F26B06CB-66CC-47EE-91EC-23AD8F4889E3}" type="pres">
      <dgm:prSet presAssocID="{AD077494-6E9A-4A58-919F-F7C0339013D0}" presName="sibTrans" presStyleLbl="bgSibTrans2D1" presStyleIdx="9" presStyleCnt="23"/>
      <dgm:spPr/>
    </dgm:pt>
    <dgm:pt modelId="{1E864A70-C115-4A71-A777-DB1460EA0632}" type="pres">
      <dgm:prSet presAssocID="{9C12CBE8-8B13-4FB9-8CAF-4472D8DF5E74}" presName="compNode" presStyleCnt="0"/>
      <dgm:spPr/>
    </dgm:pt>
    <dgm:pt modelId="{49FE8F31-0CBC-441B-95EA-6782C26446BD}" type="pres">
      <dgm:prSet presAssocID="{9C12CBE8-8B13-4FB9-8CAF-4472D8DF5E74}" presName="dummyConnPt" presStyleCnt="0"/>
      <dgm:spPr/>
    </dgm:pt>
    <dgm:pt modelId="{32556C32-B3F1-4B38-881B-A794FDE9BECC}" type="pres">
      <dgm:prSet presAssocID="{9C12CBE8-8B13-4FB9-8CAF-4472D8DF5E74}" presName="node" presStyleLbl="node1" presStyleIdx="10" presStyleCnt="24">
        <dgm:presLayoutVars>
          <dgm:bulletEnabled val="1"/>
        </dgm:presLayoutVars>
      </dgm:prSet>
      <dgm:spPr/>
    </dgm:pt>
    <dgm:pt modelId="{EBCC2668-AB23-492F-BB4A-6EAD03DC99E8}" type="pres">
      <dgm:prSet presAssocID="{6688BE83-3DE7-4530-BB94-994D561692FB}" presName="sibTrans" presStyleLbl="bgSibTrans2D1" presStyleIdx="10" presStyleCnt="23"/>
      <dgm:spPr/>
    </dgm:pt>
    <dgm:pt modelId="{36E22A9A-9CCF-462F-8FAF-103668913B42}" type="pres">
      <dgm:prSet presAssocID="{3C14A1C1-0853-4990-879F-5532FB95BFFA}" presName="compNode" presStyleCnt="0"/>
      <dgm:spPr/>
    </dgm:pt>
    <dgm:pt modelId="{DA8B5A52-63F4-4CA6-A152-C0019C22EE86}" type="pres">
      <dgm:prSet presAssocID="{3C14A1C1-0853-4990-879F-5532FB95BFFA}" presName="dummyConnPt" presStyleCnt="0"/>
      <dgm:spPr/>
    </dgm:pt>
    <dgm:pt modelId="{8D7AD50D-D7D3-4BF9-B70C-EE2401853364}" type="pres">
      <dgm:prSet presAssocID="{3C14A1C1-0853-4990-879F-5532FB95BFFA}" presName="node" presStyleLbl="node1" presStyleIdx="11" presStyleCnt="24">
        <dgm:presLayoutVars>
          <dgm:bulletEnabled val="1"/>
        </dgm:presLayoutVars>
      </dgm:prSet>
      <dgm:spPr/>
    </dgm:pt>
    <dgm:pt modelId="{16D6B224-ECCC-40F4-9B1C-7F4CCFA285A4}" type="pres">
      <dgm:prSet presAssocID="{B15D29E0-6189-49B2-993D-3F8DCB9CF4C2}" presName="sibTrans" presStyleLbl="bgSibTrans2D1" presStyleIdx="11" presStyleCnt="23"/>
      <dgm:spPr/>
    </dgm:pt>
    <dgm:pt modelId="{71ACC7C0-8B31-4DCB-AA8F-7D4412ED5CEB}" type="pres">
      <dgm:prSet presAssocID="{ECC14CF3-076A-4488-80FD-7C9633B8D5E6}" presName="compNode" presStyleCnt="0"/>
      <dgm:spPr/>
    </dgm:pt>
    <dgm:pt modelId="{6CF243C1-F771-4D8A-8222-CE6CB48AFD24}" type="pres">
      <dgm:prSet presAssocID="{ECC14CF3-076A-4488-80FD-7C9633B8D5E6}" presName="dummyConnPt" presStyleCnt="0"/>
      <dgm:spPr/>
    </dgm:pt>
    <dgm:pt modelId="{BC12FC55-CB86-43FD-9D2C-604BE5FE70CE}" type="pres">
      <dgm:prSet presAssocID="{ECC14CF3-076A-4488-80FD-7C9633B8D5E6}" presName="node" presStyleLbl="node1" presStyleIdx="12" presStyleCnt="24">
        <dgm:presLayoutVars>
          <dgm:bulletEnabled val="1"/>
        </dgm:presLayoutVars>
      </dgm:prSet>
      <dgm:spPr/>
    </dgm:pt>
    <dgm:pt modelId="{E1B07BAB-45CC-4806-8A90-D44CDDDC93D6}" type="pres">
      <dgm:prSet presAssocID="{E32DB443-3371-48BB-B944-E56A26754E17}" presName="sibTrans" presStyleLbl="bgSibTrans2D1" presStyleIdx="12" presStyleCnt="23"/>
      <dgm:spPr/>
    </dgm:pt>
    <dgm:pt modelId="{DEEC197E-ACC7-4A7D-837B-DCE70D5955AC}" type="pres">
      <dgm:prSet presAssocID="{603E7C40-3403-4188-A00A-CE22E1CF2029}" presName="compNode" presStyleCnt="0"/>
      <dgm:spPr/>
    </dgm:pt>
    <dgm:pt modelId="{096D6730-D7B9-467E-A764-B6C17FBE2438}" type="pres">
      <dgm:prSet presAssocID="{603E7C40-3403-4188-A00A-CE22E1CF2029}" presName="dummyConnPt" presStyleCnt="0"/>
      <dgm:spPr/>
    </dgm:pt>
    <dgm:pt modelId="{4781F301-621F-44AC-91C1-6D0BBD7AAD7D}" type="pres">
      <dgm:prSet presAssocID="{603E7C40-3403-4188-A00A-CE22E1CF2029}" presName="node" presStyleLbl="node1" presStyleIdx="13" presStyleCnt="24">
        <dgm:presLayoutVars>
          <dgm:bulletEnabled val="1"/>
        </dgm:presLayoutVars>
      </dgm:prSet>
      <dgm:spPr/>
    </dgm:pt>
    <dgm:pt modelId="{67B6BC0C-F7EA-4751-A376-56CB6FCCF80C}" type="pres">
      <dgm:prSet presAssocID="{46108E09-AF93-4D94-82D0-29B93B3ED009}" presName="sibTrans" presStyleLbl="bgSibTrans2D1" presStyleIdx="13" presStyleCnt="23"/>
      <dgm:spPr/>
    </dgm:pt>
    <dgm:pt modelId="{C68F4D8E-2B46-49DA-8FDF-8251D98C65DE}" type="pres">
      <dgm:prSet presAssocID="{B5921AA2-F4A4-481B-8F89-81140CDD817B}" presName="compNode" presStyleCnt="0"/>
      <dgm:spPr/>
    </dgm:pt>
    <dgm:pt modelId="{2D20F2A2-02DB-42BF-B3CD-861BBD0B7B79}" type="pres">
      <dgm:prSet presAssocID="{B5921AA2-F4A4-481B-8F89-81140CDD817B}" presName="dummyConnPt" presStyleCnt="0"/>
      <dgm:spPr/>
    </dgm:pt>
    <dgm:pt modelId="{06D87913-8952-4BEE-8D93-74921FE46905}" type="pres">
      <dgm:prSet presAssocID="{B5921AA2-F4A4-481B-8F89-81140CDD817B}" presName="node" presStyleLbl="node1" presStyleIdx="14" presStyleCnt="24">
        <dgm:presLayoutVars>
          <dgm:bulletEnabled val="1"/>
        </dgm:presLayoutVars>
      </dgm:prSet>
      <dgm:spPr/>
    </dgm:pt>
    <dgm:pt modelId="{34D9CCE0-29EB-4F6A-8ED5-2688BBC375F3}" type="pres">
      <dgm:prSet presAssocID="{C10C9C49-4894-478D-9481-4EAA35AAF371}" presName="sibTrans" presStyleLbl="bgSibTrans2D1" presStyleIdx="14" presStyleCnt="23"/>
      <dgm:spPr/>
    </dgm:pt>
    <dgm:pt modelId="{F6570100-0BAE-448B-9B0D-C30E2419721E}" type="pres">
      <dgm:prSet presAssocID="{4E1808C8-43A8-4267-B4B9-2D0A8BF6B6BE}" presName="compNode" presStyleCnt="0"/>
      <dgm:spPr/>
    </dgm:pt>
    <dgm:pt modelId="{62876461-1566-46CF-84E3-4AE6AED4C102}" type="pres">
      <dgm:prSet presAssocID="{4E1808C8-43A8-4267-B4B9-2D0A8BF6B6BE}" presName="dummyConnPt" presStyleCnt="0"/>
      <dgm:spPr/>
    </dgm:pt>
    <dgm:pt modelId="{61D6416F-6BD1-48DF-B01B-4FE38926A131}" type="pres">
      <dgm:prSet presAssocID="{4E1808C8-43A8-4267-B4B9-2D0A8BF6B6BE}" presName="node" presStyleLbl="node1" presStyleIdx="15" presStyleCnt="24">
        <dgm:presLayoutVars>
          <dgm:bulletEnabled val="1"/>
        </dgm:presLayoutVars>
      </dgm:prSet>
      <dgm:spPr/>
    </dgm:pt>
    <dgm:pt modelId="{9FF4B5FC-1157-411F-BDAE-11DE75F20032}" type="pres">
      <dgm:prSet presAssocID="{10F0A852-00DC-4AD6-88DE-460CD13BAEB9}" presName="sibTrans" presStyleLbl="bgSibTrans2D1" presStyleIdx="15" presStyleCnt="23"/>
      <dgm:spPr/>
    </dgm:pt>
    <dgm:pt modelId="{9FF7ADE3-C4DA-4163-BEBB-1E47AEE2A3F6}" type="pres">
      <dgm:prSet presAssocID="{FCE11F18-22E4-4A5E-8C34-95F300FD516A}" presName="compNode" presStyleCnt="0"/>
      <dgm:spPr/>
    </dgm:pt>
    <dgm:pt modelId="{3A01599C-F83A-4D49-8FD5-AE9A4A293C11}" type="pres">
      <dgm:prSet presAssocID="{FCE11F18-22E4-4A5E-8C34-95F300FD516A}" presName="dummyConnPt" presStyleCnt="0"/>
      <dgm:spPr/>
    </dgm:pt>
    <dgm:pt modelId="{21DAF13D-9340-4B88-9BF6-94E8D0B5A88C}" type="pres">
      <dgm:prSet presAssocID="{FCE11F18-22E4-4A5E-8C34-95F300FD516A}" presName="node" presStyleLbl="node1" presStyleIdx="16" presStyleCnt="24">
        <dgm:presLayoutVars>
          <dgm:bulletEnabled val="1"/>
        </dgm:presLayoutVars>
      </dgm:prSet>
      <dgm:spPr/>
    </dgm:pt>
    <dgm:pt modelId="{F63061E9-7BC2-41C9-B3D3-8DA40B251527}" type="pres">
      <dgm:prSet presAssocID="{2C6EEBA2-60B8-45BF-A77F-435AD7B889B2}" presName="sibTrans" presStyleLbl="bgSibTrans2D1" presStyleIdx="16" presStyleCnt="23"/>
      <dgm:spPr/>
    </dgm:pt>
    <dgm:pt modelId="{0768C615-4646-4994-9839-6A7D8BDA9DD2}" type="pres">
      <dgm:prSet presAssocID="{8562C14E-A10F-4825-BFCA-E7C35CEFAABD}" presName="compNode" presStyleCnt="0"/>
      <dgm:spPr/>
    </dgm:pt>
    <dgm:pt modelId="{018AE4D7-51BA-4814-84F3-1F8A94FA24FA}" type="pres">
      <dgm:prSet presAssocID="{8562C14E-A10F-4825-BFCA-E7C35CEFAABD}" presName="dummyConnPt" presStyleCnt="0"/>
      <dgm:spPr/>
    </dgm:pt>
    <dgm:pt modelId="{24EFB6AA-9D35-403B-A5D9-600BE2DD6988}" type="pres">
      <dgm:prSet presAssocID="{8562C14E-A10F-4825-BFCA-E7C35CEFAABD}" presName="node" presStyleLbl="node1" presStyleIdx="17" presStyleCnt="24">
        <dgm:presLayoutVars>
          <dgm:bulletEnabled val="1"/>
        </dgm:presLayoutVars>
      </dgm:prSet>
      <dgm:spPr/>
    </dgm:pt>
    <dgm:pt modelId="{00739BBB-7D79-44F5-AFE7-79A530F299EB}" type="pres">
      <dgm:prSet presAssocID="{6ED30CB4-B1C5-493A-BBEB-D5D254C1A2C4}" presName="sibTrans" presStyleLbl="bgSibTrans2D1" presStyleIdx="17" presStyleCnt="23"/>
      <dgm:spPr/>
    </dgm:pt>
    <dgm:pt modelId="{1D70D194-E094-470D-B445-CA8CEACAFE9A}" type="pres">
      <dgm:prSet presAssocID="{004620DB-1813-4728-9F2E-2B90948D4990}" presName="compNode" presStyleCnt="0"/>
      <dgm:spPr/>
    </dgm:pt>
    <dgm:pt modelId="{A6D15928-5C4A-48C0-9E14-F90C74EC0EA7}" type="pres">
      <dgm:prSet presAssocID="{004620DB-1813-4728-9F2E-2B90948D4990}" presName="dummyConnPt" presStyleCnt="0"/>
      <dgm:spPr/>
    </dgm:pt>
    <dgm:pt modelId="{6058CAFF-D919-4FFF-BA90-67CC2F5A3087}" type="pres">
      <dgm:prSet presAssocID="{004620DB-1813-4728-9F2E-2B90948D4990}" presName="node" presStyleLbl="node1" presStyleIdx="18" presStyleCnt="24">
        <dgm:presLayoutVars>
          <dgm:bulletEnabled val="1"/>
        </dgm:presLayoutVars>
      </dgm:prSet>
      <dgm:spPr/>
    </dgm:pt>
    <dgm:pt modelId="{5C820680-9362-4671-B834-EACA327E9896}" type="pres">
      <dgm:prSet presAssocID="{738B5A85-74DE-4D0C-90A5-37A7A08B7B0B}" presName="sibTrans" presStyleLbl="bgSibTrans2D1" presStyleIdx="18" presStyleCnt="23"/>
      <dgm:spPr/>
    </dgm:pt>
    <dgm:pt modelId="{1B2BFA30-E461-46F7-B185-9214549866B2}" type="pres">
      <dgm:prSet presAssocID="{C7675F66-0639-44A4-AAC2-4B1D5C78A70A}" presName="compNode" presStyleCnt="0"/>
      <dgm:spPr/>
    </dgm:pt>
    <dgm:pt modelId="{46F9E8AF-3E1C-44E2-9273-8DE0DC5849FE}" type="pres">
      <dgm:prSet presAssocID="{C7675F66-0639-44A4-AAC2-4B1D5C78A70A}" presName="dummyConnPt" presStyleCnt="0"/>
      <dgm:spPr/>
    </dgm:pt>
    <dgm:pt modelId="{0675ACF3-709A-46DD-B521-B81A1B628837}" type="pres">
      <dgm:prSet presAssocID="{C7675F66-0639-44A4-AAC2-4B1D5C78A70A}" presName="node" presStyleLbl="node1" presStyleIdx="19" presStyleCnt="24">
        <dgm:presLayoutVars>
          <dgm:bulletEnabled val="1"/>
        </dgm:presLayoutVars>
      </dgm:prSet>
      <dgm:spPr/>
    </dgm:pt>
    <dgm:pt modelId="{74E4A189-6E4D-415E-B886-56CA8CDEC2AF}" type="pres">
      <dgm:prSet presAssocID="{AAE8B94E-D2EE-4B7C-A485-B276C302E851}" presName="sibTrans" presStyleLbl="bgSibTrans2D1" presStyleIdx="19" presStyleCnt="23"/>
      <dgm:spPr/>
    </dgm:pt>
    <dgm:pt modelId="{3515F716-428E-4F14-B091-0E720879606C}" type="pres">
      <dgm:prSet presAssocID="{AF8BBCC1-9BDB-4830-A1CF-1C2A2280BFBA}" presName="compNode" presStyleCnt="0"/>
      <dgm:spPr/>
    </dgm:pt>
    <dgm:pt modelId="{02F30C2E-A574-4F42-9C45-7E2F627FBEAD}" type="pres">
      <dgm:prSet presAssocID="{AF8BBCC1-9BDB-4830-A1CF-1C2A2280BFBA}" presName="dummyConnPt" presStyleCnt="0"/>
      <dgm:spPr/>
    </dgm:pt>
    <dgm:pt modelId="{16F72B5E-59EF-4A8A-8A74-5675DA8152A7}" type="pres">
      <dgm:prSet presAssocID="{AF8BBCC1-9BDB-4830-A1CF-1C2A2280BFBA}" presName="node" presStyleLbl="node1" presStyleIdx="20" presStyleCnt="24">
        <dgm:presLayoutVars>
          <dgm:bulletEnabled val="1"/>
        </dgm:presLayoutVars>
      </dgm:prSet>
      <dgm:spPr/>
    </dgm:pt>
    <dgm:pt modelId="{4C992BBF-B9D4-4837-A529-BE2AA51054FB}" type="pres">
      <dgm:prSet presAssocID="{F596C606-423C-4035-85ED-EFBED54223A3}" presName="sibTrans" presStyleLbl="bgSibTrans2D1" presStyleIdx="20" presStyleCnt="23"/>
      <dgm:spPr/>
    </dgm:pt>
    <dgm:pt modelId="{3EA756CF-2C5D-4D25-A411-11B0629DFCAA}" type="pres">
      <dgm:prSet presAssocID="{DE35E896-8E77-4E25-918E-F77F6DD30406}" presName="compNode" presStyleCnt="0"/>
      <dgm:spPr/>
    </dgm:pt>
    <dgm:pt modelId="{CB02049B-AE67-465B-9645-60B3B50D936B}" type="pres">
      <dgm:prSet presAssocID="{DE35E896-8E77-4E25-918E-F77F6DD30406}" presName="dummyConnPt" presStyleCnt="0"/>
      <dgm:spPr/>
    </dgm:pt>
    <dgm:pt modelId="{022EEBF1-60A7-4CE6-843C-5230A4DED558}" type="pres">
      <dgm:prSet presAssocID="{DE35E896-8E77-4E25-918E-F77F6DD30406}" presName="node" presStyleLbl="node1" presStyleIdx="21" presStyleCnt="24">
        <dgm:presLayoutVars>
          <dgm:bulletEnabled val="1"/>
        </dgm:presLayoutVars>
      </dgm:prSet>
      <dgm:spPr/>
    </dgm:pt>
    <dgm:pt modelId="{C97324A0-53C5-4F49-8EAD-2039847BA709}" type="pres">
      <dgm:prSet presAssocID="{742C24A7-56F6-4D23-A6D7-1370D220C1AE}" presName="sibTrans" presStyleLbl="bgSibTrans2D1" presStyleIdx="21" presStyleCnt="23"/>
      <dgm:spPr/>
    </dgm:pt>
    <dgm:pt modelId="{D98C5304-0C3B-4160-92C6-270B89263960}" type="pres">
      <dgm:prSet presAssocID="{50DB9282-02F1-4707-A0F6-7A635D6CA907}" presName="compNode" presStyleCnt="0"/>
      <dgm:spPr/>
    </dgm:pt>
    <dgm:pt modelId="{C7A45F10-A7A5-4FCC-ADBA-DFF01F9A8FE0}" type="pres">
      <dgm:prSet presAssocID="{50DB9282-02F1-4707-A0F6-7A635D6CA907}" presName="dummyConnPt" presStyleCnt="0"/>
      <dgm:spPr/>
    </dgm:pt>
    <dgm:pt modelId="{1B082829-9CDF-4A49-ABC8-C12F7A7C7909}" type="pres">
      <dgm:prSet presAssocID="{50DB9282-02F1-4707-A0F6-7A635D6CA907}" presName="node" presStyleLbl="node1" presStyleIdx="22" presStyleCnt="24">
        <dgm:presLayoutVars>
          <dgm:bulletEnabled val="1"/>
        </dgm:presLayoutVars>
      </dgm:prSet>
      <dgm:spPr/>
    </dgm:pt>
    <dgm:pt modelId="{7BD2C828-698B-4A64-8946-3CE84AE497BD}" type="pres">
      <dgm:prSet presAssocID="{8F7B23A6-4EC5-4644-BC7F-D61C74D0DBAA}" presName="sibTrans" presStyleLbl="bgSibTrans2D1" presStyleIdx="22" presStyleCnt="23"/>
      <dgm:spPr/>
    </dgm:pt>
    <dgm:pt modelId="{54019CC9-E4FC-42B1-A5B6-7BB0525DE8C1}" type="pres">
      <dgm:prSet presAssocID="{1FE0FEAF-ACF3-4E4A-B5B2-E7712914153D}" presName="compNode" presStyleCnt="0"/>
      <dgm:spPr/>
    </dgm:pt>
    <dgm:pt modelId="{58013AC6-33C0-42F7-81FE-90A36323925A}" type="pres">
      <dgm:prSet presAssocID="{1FE0FEAF-ACF3-4E4A-B5B2-E7712914153D}" presName="dummyConnPt" presStyleCnt="0"/>
      <dgm:spPr/>
    </dgm:pt>
    <dgm:pt modelId="{6F739952-41CA-43FD-B8B6-5B73731E249B}" type="pres">
      <dgm:prSet presAssocID="{1FE0FEAF-ACF3-4E4A-B5B2-E7712914153D}" presName="node" presStyleLbl="node1" presStyleIdx="23" presStyleCnt="24">
        <dgm:presLayoutVars>
          <dgm:bulletEnabled val="1"/>
        </dgm:presLayoutVars>
      </dgm:prSet>
      <dgm:spPr/>
    </dgm:pt>
  </dgm:ptLst>
  <dgm:cxnLst>
    <dgm:cxn modelId="{20ABA605-9236-4CAC-BD25-91EC4B75C4F7}" srcId="{99AA8F5F-07F3-4148-97CB-C0B4028B32B5}" destId="{DE35E896-8E77-4E25-918E-F77F6DD30406}" srcOrd="21" destOrd="0" parTransId="{5013AC13-2D04-4969-96A8-C4E1505BDC51}" sibTransId="{742C24A7-56F6-4D23-A6D7-1370D220C1AE}"/>
    <dgm:cxn modelId="{4DA5750A-AD0C-46EC-8806-29458C3BF4BA}" type="presOf" srcId="{AD077494-6E9A-4A58-919F-F7C0339013D0}" destId="{F26B06CB-66CC-47EE-91EC-23AD8F4889E3}" srcOrd="0" destOrd="0" presId="urn:microsoft.com/office/officeart/2005/8/layout/bProcess4"/>
    <dgm:cxn modelId="{11485910-8E32-4E90-96C3-905D94A4443D}" type="presOf" srcId="{F77C33A4-9B5C-497F-A152-029432F4E79F}" destId="{1F7C4E31-2EEA-4796-B60A-82A75131A843}" srcOrd="0" destOrd="0" presId="urn:microsoft.com/office/officeart/2005/8/layout/bProcess4"/>
    <dgm:cxn modelId="{7DFF8213-3389-4647-BA70-AEC5CE418AF7}" srcId="{99AA8F5F-07F3-4148-97CB-C0B4028B32B5}" destId="{B82C6E86-0265-4779-BDBC-5A44CF286E72}" srcOrd="8" destOrd="0" parTransId="{48ED2F98-3FC2-45EA-853D-D510939B9B77}" sibTransId="{16E074D4-B007-436B-B805-6A06C93B1F5F}"/>
    <dgm:cxn modelId="{05721916-1F23-43FF-A375-D42353D3271B}" type="presOf" srcId="{B82C6E86-0265-4779-BDBC-5A44CF286E72}" destId="{5EEC54D4-A89C-4D1D-8E0B-852E99214B69}" srcOrd="0" destOrd="0" presId="urn:microsoft.com/office/officeart/2005/8/layout/bProcess4"/>
    <dgm:cxn modelId="{766E4116-C58C-4973-B613-907A41DA5617}" type="presOf" srcId="{4E1808C8-43A8-4267-B4B9-2D0A8BF6B6BE}" destId="{61D6416F-6BD1-48DF-B01B-4FE38926A131}" srcOrd="0" destOrd="0" presId="urn:microsoft.com/office/officeart/2005/8/layout/bProcess4"/>
    <dgm:cxn modelId="{64612B1A-AFEB-4256-9504-BA2F3FF81DAB}" type="presOf" srcId="{6688BE83-3DE7-4530-BB94-994D561692FB}" destId="{EBCC2668-AB23-492F-BB4A-6EAD03DC99E8}" srcOrd="0" destOrd="0" presId="urn:microsoft.com/office/officeart/2005/8/layout/bProcess4"/>
    <dgm:cxn modelId="{9212CB1D-C2B0-42B0-99B2-8E5BBAD2B333}" type="presOf" srcId="{3C3BF570-BC43-45DE-AE94-9C8DC8087B3E}" destId="{69DBB9F1-6886-41F8-9E88-580AF7D12173}" srcOrd="0" destOrd="0" presId="urn:microsoft.com/office/officeart/2005/8/layout/bProcess4"/>
    <dgm:cxn modelId="{6969201E-8C8F-49DC-AB4C-F4FA79078237}" srcId="{99AA8F5F-07F3-4148-97CB-C0B4028B32B5}" destId="{603E7C40-3403-4188-A00A-CE22E1CF2029}" srcOrd="13" destOrd="0" parTransId="{3448666E-E61C-46F7-9A6C-0D8FA1A3796B}" sibTransId="{46108E09-AF93-4D94-82D0-29B93B3ED009}"/>
    <dgm:cxn modelId="{D4EDD128-2580-4463-919F-ADF6B199E2F7}" type="presOf" srcId="{6ED30CB4-B1C5-493A-BBEB-D5D254C1A2C4}" destId="{00739BBB-7D79-44F5-AFE7-79A530F299EB}" srcOrd="0" destOrd="0" presId="urn:microsoft.com/office/officeart/2005/8/layout/bProcess4"/>
    <dgm:cxn modelId="{1377F02A-D843-47B7-81F8-9053C84696A8}" srcId="{99AA8F5F-07F3-4148-97CB-C0B4028B32B5}" destId="{BECBEFA9-6A28-45BB-929F-6E3A18DADFE8}" srcOrd="0" destOrd="0" parTransId="{595987A9-40A7-455E-9190-C41A83D6D909}" sibTransId="{22AFFB09-4A25-4F67-A95D-5CCD58CC3FEE}"/>
    <dgm:cxn modelId="{416C1B2E-607A-48E6-B454-F90E7E8125F3}" type="presOf" srcId="{B8F1AB3C-9BA0-49A4-9177-D13546795940}" destId="{FE8D1D01-6E21-4054-83CF-7E14DF16C536}" srcOrd="0" destOrd="0" presId="urn:microsoft.com/office/officeart/2005/8/layout/bProcess4"/>
    <dgm:cxn modelId="{B26E8239-32CE-4AFA-B9C7-7347C28EE51B}" type="presOf" srcId="{46108E09-AF93-4D94-82D0-29B93B3ED009}" destId="{67B6BC0C-F7EA-4751-A376-56CB6FCCF80C}" srcOrd="0" destOrd="0" presId="urn:microsoft.com/office/officeart/2005/8/layout/bProcess4"/>
    <dgm:cxn modelId="{F9F1AE3A-4DCA-4CC7-8CCD-536505CE6774}" type="presOf" srcId="{D40D674B-9A13-446A-9222-C292065242F4}" destId="{B33ACA09-4BE2-4023-96A2-3C9840E8C9E7}" srcOrd="0" destOrd="0" presId="urn:microsoft.com/office/officeart/2005/8/layout/bProcess4"/>
    <dgm:cxn modelId="{04F32A5C-D901-4831-AC31-14C1E4E8BBFD}" srcId="{99AA8F5F-07F3-4148-97CB-C0B4028B32B5}" destId="{1FE0FEAF-ACF3-4E4A-B5B2-E7712914153D}" srcOrd="23" destOrd="0" parTransId="{2C022851-7072-4112-8FF4-FC98BECEBC80}" sibTransId="{67903488-DF3E-4957-B052-925901752D20}"/>
    <dgm:cxn modelId="{9E5F835E-B055-471A-9F6F-E539092CE033}" type="presOf" srcId="{8F7B23A6-4EC5-4644-BC7F-D61C74D0DBAA}" destId="{7BD2C828-698B-4A64-8946-3CE84AE497BD}" srcOrd="0" destOrd="0" presId="urn:microsoft.com/office/officeart/2005/8/layout/bProcess4"/>
    <dgm:cxn modelId="{9E178D5E-3802-40AB-8FF7-ACDCEA44462E}" srcId="{99AA8F5F-07F3-4148-97CB-C0B4028B32B5}" destId="{9C12CBE8-8B13-4FB9-8CAF-4472D8DF5E74}" srcOrd="10" destOrd="0" parTransId="{A0C04DBC-633D-45B2-B8DA-B870377A401E}" sibTransId="{6688BE83-3DE7-4530-BB94-994D561692FB}"/>
    <dgm:cxn modelId="{82BC1A60-E64D-4B4D-8176-8F7F040526E6}" type="presOf" srcId="{7FEBF811-463E-432F-B0D7-85B4D0DD02C9}" destId="{E6B58DC1-4AA2-4183-BD3E-A010770A0992}" srcOrd="0" destOrd="0" presId="urn:microsoft.com/office/officeart/2005/8/layout/bProcess4"/>
    <dgm:cxn modelId="{45819162-B4EB-4B63-A949-D5F51BEC7361}" srcId="{99AA8F5F-07F3-4148-97CB-C0B4028B32B5}" destId="{AF8BBCC1-9BDB-4830-A1CF-1C2A2280BFBA}" srcOrd="20" destOrd="0" parTransId="{046D993F-80AF-44CC-B897-28E454FCDD6A}" sibTransId="{F596C606-423C-4035-85ED-EFBED54223A3}"/>
    <dgm:cxn modelId="{178C6D46-DF48-4332-82ED-CCA342EB20A7}" srcId="{99AA8F5F-07F3-4148-97CB-C0B4028B32B5}" destId="{3C14A1C1-0853-4990-879F-5532FB95BFFA}" srcOrd="11" destOrd="0" parTransId="{D3B18F91-3B67-49E3-B636-B9C253235164}" sibTransId="{B15D29E0-6189-49B2-993D-3F8DCB9CF4C2}"/>
    <dgm:cxn modelId="{12FA4167-0DC0-4CED-892D-84E904597764}" type="presOf" srcId="{738B5A85-74DE-4D0C-90A5-37A7A08B7B0B}" destId="{5C820680-9362-4671-B834-EACA327E9896}" srcOrd="0" destOrd="0" presId="urn:microsoft.com/office/officeart/2005/8/layout/bProcess4"/>
    <dgm:cxn modelId="{D71DE649-35E5-45AB-B5D5-C1D1D5B7C6BA}" type="presOf" srcId="{2C6EEBA2-60B8-45BF-A77F-435AD7B889B2}" destId="{F63061E9-7BC2-41C9-B3D3-8DA40B251527}" srcOrd="0" destOrd="0" presId="urn:microsoft.com/office/officeart/2005/8/layout/bProcess4"/>
    <dgm:cxn modelId="{0558B54B-8735-4E74-9216-30BD589D6290}" type="presOf" srcId="{FCE11F18-22E4-4A5E-8C34-95F300FD516A}" destId="{21DAF13D-9340-4B88-9BF6-94E8D0B5A88C}" srcOrd="0" destOrd="0" presId="urn:microsoft.com/office/officeart/2005/8/layout/bProcess4"/>
    <dgm:cxn modelId="{BD97A84E-BCC4-4603-96CA-87BE1102B938}" type="presOf" srcId="{F324F4C2-C38F-4B85-A62D-B81DBC46343F}" destId="{828B8783-D4B0-4A16-B762-A72A44E449F8}" srcOrd="0" destOrd="0" presId="urn:microsoft.com/office/officeart/2005/8/layout/bProcess4"/>
    <dgm:cxn modelId="{244D1371-EB92-4509-B247-B4B905A13A98}" type="presOf" srcId="{004620DB-1813-4728-9F2E-2B90948D4990}" destId="{6058CAFF-D919-4FFF-BA90-67CC2F5A3087}" srcOrd="0" destOrd="0" presId="urn:microsoft.com/office/officeart/2005/8/layout/bProcess4"/>
    <dgm:cxn modelId="{CE108A72-9CFB-4D56-A0A4-877234FE5C68}" type="presOf" srcId="{CB4D3CF0-AF3D-4EC3-BD2F-71489B1F50F6}" destId="{354046E1-834A-4147-AB25-51E0D9F22B77}" srcOrd="0" destOrd="0" presId="urn:microsoft.com/office/officeart/2005/8/layout/bProcess4"/>
    <dgm:cxn modelId="{C1BB2975-ACB0-450A-B845-3379DCF917AD}" srcId="{99AA8F5F-07F3-4148-97CB-C0B4028B32B5}" destId="{004620DB-1813-4728-9F2E-2B90948D4990}" srcOrd="18" destOrd="0" parTransId="{E8D9B3EC-C57D-4872-BAF3-36779C0F33A6}" sibTransId="{738B5A85-74DE-4D0C-90A5-37A7A08B7B0B}"/>
    <dgm:cxn modelId="{BDC49E75-162F-4F3B-9297-0B5D37614C75}" type="presOf" srcId="{AF8BBCC1-9BDB-4830-A1CF-1C2A2280BFBA}" destId="{16F72B5E-59EF-4A8A-8A74-5675DA8152A7}" srcOrd="0" destOrd="0" presId="urn:microsoft.com/office/officeart/2005/8/layout/bProcess4"/>
    <dgm:cxn modelId="{0F6F3C56-CB0D-4DDB-B8EC-210B0B351332}" type="presOf" srcId="{F596C606-423C-4035-85ED-EFBED54223A3}" destId="{4C992BBF-B9D4-4837-A529-BE2AA51054FB}" srcOrd="0" destOrd="0" presId="urn:microsoft.com/office/officeart/2005/8/layout/bProcess4"/>
    <dgm:cxn modelId="{65AA8056-0C92-418C-A03D-BD623C961C2A}" srcId="{99AA8F5F-07F3-4148-97CB-C0B4028B32B5}" destId="{C7675F66-0639-44A4-AAC2-4B1D5C78A70A}" srcOrd="19" destOrd="0" parTransId="{F1AF020A-3984-44BF-8BFB-DCBFA2E60411}" sibTransId="{AAE8B94E-D2EE-4B7C-A485-B276C302E851}"/>
    <dgm:cxn modelId="{343D9357-E15D-403B-AADF-F00809FABF99}" type="presOf" srcId="{22AFFB09-4A25-4F67-A95D-5CCD58CC3FEE}" destId="{ECDBEAE6-B22A-4620-921B-EFD6DDD0424B}" srcOrd="0" destOrd="0" presId="urn:microsoft.com/office/officeart/2005/8/layout/bProcess4"/>
    <dgm:cxn modelId="{9191C257-A12C-4A08-BB63-55D40D525482}" type="presOf" srcId="{BECBEFA9-6A28-45BB-929F-6E3A18DADFE8}" destId="{7B455244-F9D5-486D-A7AC-CB81FAA494B3}" srcOrd="0" destOrd="0" presId="urn:microsoft.com/office/officeart/2005/8/layout/bProcess4"/>
    <dgm:cxn modelId="{A26F8559-9498-4A71-8E21-947A95324336}" srcId="{99AA8F5F-07F3-4148-97CB-C0B4028B32B5}" destId="{79423B26-D544-4047-90EE-ACEE264D1D21}" srcOrd="9" destOrd="0" parTransId="{E1FC90D5-C9C3-413F-8690-16643D7767ED}" sibTransId="{AD077494-6E9A-4A58-919F-F7C0339013D0}"/>
    <dgm:cxn modelId="{A942C559-EE4E-4D98-9369-BC75FB034DF4}" srcId="{99AA8F5F-07F3-4148-97CB-C0B4028B32B5}" destId="{B5921AA2-F4A4-481B-8F89-81140CDD817B}" srcOrd="14" destOrd="0" parTransId="{CD6FE39A-F33C-41E4-95A6-8C77395A8814}" sibTransId="{C10C9C49-4894-478D-9481-4EAA35AAF371}"/>
    <dgm:cxn modelId="{991C3A81-3852-42CC-8632-639731F4C9BE}" type="presOf" srcId="{3C14A1C1-0853-4990-879F-5532FB95BFFA}" destId="{8D7AD50D-D7D3-4BF9-B70C-EE2401853364}" srcOrd="0" destOrd="0" presId="urn:microsoft.com/office/officeart/2005/8/layout/bProcess4"/>
    <dgm:cxn modelId="{7EBC6C8E-AA6F-4697-BFEE-06304E587B2F}" type="presOf" srcId="{AAE8B94E-D2EE-4B7C-A485-B276C302E851}" destId="{74E4A189-6E4D-415E-B886-56CA8CDEC2AF}" srcOrd="0" destOrd="0" presId="urn:microsoft.com/office/officeart/2005/8/layout/bProcess4"/>
    <dgm:cxn modelId="{6D61E891-C98F-4B75-9996-46134D3E4CBF}" srcId="{99AA8F5F-07F3-4148-97CB-C0B4028B32B5}" destId="{50DB9282-02F1-4707-A0F6-7A635D6CA907}" srcOrd="22" destOrd="0" parTransId="{8B4FCBDB-BB6F-4855-99FA-95F1FE3133EF}" sibTransId="{8F7B23A6-4EC5-4644-BC7F-D61C74D0DBAA}"/>
    <dgm:cxn modelId="{9A299A92-91E0-4439-9ED1-117C0A0FA90F}" srcId="{99AA8F5F-07F3-4148-97CB-C0B4028B32B5}" destId="{A9177EB4-A48B-4EE9-96FD-378E345E2FEE}" srcOrd="3" destOrd="0" parTransId="{D21231F7-D4BC-4E8E-BDC2-109751DF7DF1}" sibTransId="{D40D674B-9A13-446A-9222-C292065242F4}"/>
    <dgm:cxn modelId="{FA3D069B-9DF1-425E-BB7C-CB5A3BF88EE7}" srcId="{99AA8F5F-07F3-4148-97CB-C0B4028B32B5}" destId="{8562C14E-A10F-4825-BFCA-E7C35CEFAABD}" srcOrd="17" destOrd="0" parTransId="{34A60879-777C-452E-8348-4C59CF2976BA}" sibTransId="{6ED30CB4-B1C5-493A-BBEB-D5D254C1A2C4}"/>
    <dgm:cxn modelId="{20412F9D-35C2-4C66-9952-CA1242F45796}" type="presOf" srcId="{45CFADFE-9F70-4878-976A-F1D8B636B0D7}" destId="{E231D4AF-F320-40A1-8BE5-7B78E6FC512F}" srcOrd="0" destOrd="0" presId="urn:microsoft.com/office/officeart/2005/8/layout/bProcess4"/>
    <dgm:cxn modelId="{7E99CD9D-E319-4250-95D2-E577B5F6FE85}" type="presOf" srcId="{82BCBA18-38E9-4D1B-8343-F1299B8048FC}" destId="{7E3F807F-C200-4D99-B56B-FBAE383F240A}" srcOrd="0" destOrd="0" presId="urn:microsoft.com/office/officeart/2005/8/layout/bProcess4"/>
    <dgm:cxn modelId="{45B93EA0-B282-4FAC-952D-1D7DC80BEA23}" type="presOf" srcId="{C10C9C49-4894-478D-9481-4EAA35AAF371}" destId="{34D9CCE0-29EB-4F6A-8ED5-2688BBC375F3}" srcOrd="0" destOrd="0" presId="urn:microsoft.com/office/officeart/2005/8/layout/bProcess4"/>
    <dgm:cxn modelId="{DDEB1CA3-A3B7-40EC-97D5-6D4A53FB20E0}" type="presOf" srcId="{C7675F66-0639-44A4-AAC2-4B1D5C78A70A}" destId="{0675ACF3-709A-46DD-B521-B81A1B628837}" srcOrd="0" destOrd="0" presId="urn:microsoft.com/office/officeart/2005/8/layout/bProcess4"/>
    <dgm:cxn modelId="{EE4461A6-9C37-4160-9AE6-F9971D98AB94}" type="presOf" srcId="{ECC14CF3-076A-4488-80FD-7C9633B8D5E6}" destId="{BC12FC55-CB86-43FD-9D2C-604BE5FE70CE}" srcOrd="0" destOrd="0" presId="urn:microsoft.com/office/officeart/2005/8/layout/bProcess4"/>
    <dgm:cxn modelId="{D9FE6EAA-BABB-4629-ACAE-77EC3EF6EFC4}" type="presOf" srcId="{0DB24DB2-5F3D-406F-9195-664336A55EFA}" destId="{4476C98D-7444-4DBC-B271-3F8ECD88E797}" srcOrd="0" destOrd="0" presId="urn:microsoft.com/office/officeart/2005/8/layout/bProcess4"/>
    <dgm:cxn modelId="{682C06AF-2E53-4DB3-8CC4-B1CCDB592544}" type="presOf" srcId="{8D38043B-E375-417C-B85B-46A7D70EAE44}" destId="{9DC3DD5A-C3D4-4540-87F8-18DB2198284B}" srcOrd="0" destOrd="0" presId="urn:microsoft.com/office/officeart/2005/8/layout/bProcess4"/>
    <dgm:cxn modelId="{AA0132B0-7BA1-4B65-BA9A-C34423093F35}" type="presOf" srcId="{B15D29E0-6189-49B2-993D-3F8DCB9CF4C2}" destId="{16D6B224-ECCC-40F4-9B1C-7F4CCFA285A4}" srcOrd="0" destOrd="0" presId="urn:microsoft.com/office/officeart/2005/8/layout/bProcess4"/>
    <dgm:cxn modelId="{ADEDF3B5-ADFD-4156-89DC-284EBD0327CF}" type="presOf" srcId="{50DB9282-02F1-4707-A0F6-7A635D6CA907}" destId="{1B082829-9CDF-4A49-ABC8-C12F7A7C7909}" srcOrd="0" destOrd="0" presId="urn:microsoft.com/office/officeart/2005/8/layout/bProcess4"/>
    <dgm:cxn modelId="{46BB6FB8-7442-46D5-8EB7-A7598FBED7FF}" srcId="{99AA8F5F-07F3-4148-97CB-C0B4028B32B5}" destId="{ECC14CF3-076A-4488-80FD-7C9633B8D5E6}" srcOrd="12" destOrd="0" parTransId="{477B5CB9-8148-46B8-9CCB-977A5893798C}" sibTransId="{E32DB443-3371-48BB-B944-E56A26754E17}"/>
    <dgm:cxn modelId="{97CDE0B8-625E-469C-86E9-16FBA625BCCD}" type="presOf" srcId="{1FE0FEAF-ACF3-4E4A-B5B2-E7712914153D}" destId="{6F739952-41CA-43FD-B8B6-5B73731E249B}" srcOrd="0" destOrd="0" presId="urn:microsoft.com/office/officeart/2005/8/layout/bProcess4"/>
    <dgm:cxn modelId="{4737F5B8-374F-4BCA-82A3-582AC3A053C4}" type="presOf" srcId="{8D16B458-D49D-4D9A-97E5-1F6D122554E7}" destId="{A3F17FD9-661C-4A5B-8668-54313CE578C3}" srcOrd="0" destOrd="0" presId="urn:microsoft.com/office/officeart/2005/8/layout/bProcess4"/>
    <dgm:cxn modelId="{8A9832BA-C444-4842-8952-D89F0F9EAC42}" type="presOf" srcId="{8562C14E-A10F-4825-BFCA-E7C35CEFAABD}" destId="{24EFB6AA-9D35-403B-A5D9-600BE2DD6988}" srcOrd="0" destOrd="0" presId="urn:microsoft.com/office/officeart/2005/8/layout/bProcess4"/>
    <dgm:cxn modelId="{4F37BFBB-C491-4FC6-8832-2A84912591B4}" type="presOf" srcId="{16E074D4-B007-436B-B805-6A06C93B1F5F}" destId="{3DC1178D-1709-4064-8E8D-9BFDF9093894}" srcOrd="0" destOrd="0" presId="urn:microsoft.com/office/officeart/2005/8/layout/bProcess4"/>
    <dgm:cxn modelId="{15E8DABC-133B-484A-AE4A-B134F90CDFEF}" srcId="{99AA8F5F-07F3-4148-97CB-C0B4028B32B5}" destId="{FCE11F18-22E4-4A5E-8C34-95F300FD516A}" srcOrd="16" destOrd="0" parTransId="{98119744-7ACC-4109-AFDA-3F156F870FBB}" sibTransId="{2C6EEBA2-60B8-45BF-A77F-435AD7B889B2}"/>
    <dgm:cxn modelId="{92F006C2-39C6-4DB4-B836-B2436E1C7598}" srcId="{99AA8F5F-07F3-4148-97CB-C0B4028B32B5}" destId="{CB4D3CF0-AF3D-4EC3-BD2F-71489B1F50F6}" srcOrd="2" destOrd="0" parTransId="{A39A5492-A42E-4D10-9B8C-99B30CF881B1}" sibTransId="{0DB24DB2-5F3D-406F-9195-664336A55EFA}"/>
    <dgm:cxn modelId="{A316B5C3-B1CE-4A41-B5FD-FCFE0B4865DC}" srcId="{99AA8F5F-07F3-4148-97CB-C0B4028B32B5}" destId="{82BCBA18-38E9-4D1B-8343-F1299B8048FC}" srcOrd="6" destOrd="0" parTransId="{932740CE-E35A-40B3-8BFB-64FF6A74BA04}" sibTransId="{7FEBF811-463E-432F-B0D7-85B4D0DD02C9}"/>
    <dgm:cxn modelId="{D36646C5-AA09-41F4-810A-0884946FEBEE}" type="presOf" srcId="{10F0A852-00DC-4AD6-88DE-460CD13BAEB9}" destId="{9FF4B5FC-1157-411F-BDAE-11DE75F20032}" srcOrd="0" destOrd="0" presId="urn:microsoft.com/office/officeart/2005/8/layout/bProcess4"/>
    <dgm:cxn modelId="{E7FD73C8-6F82-46A4-B446-4998B2EDF8F0}" type="presOf" srcId="{603E7C40-3403-4188-A00A-CE22E1CF2029}" destId="{4781F301-621F-44AC-91C1-6D0BBD7AAD7D}" srcOrd="0" destOrd="0" presId="urn:microsoft.com/office/officeart/2005/8/layout/bProcess4"/>
    <dgm:cxn modelId="{935EAAC9-AC5D-4F7E-B1F3-CF8AE4164A34}" type="presOf" srcId="{F518DD5B-E0D7-4DAC-8672-E1EB22EB1ED8}" destId="{2EBA2208-C637-4CAF-8676-5149A97A4ECC}" srcOrd="0" destOrd="0" presId="urn:microsoft.com/office/officeart/2005/8/layout/bProcess4"/>
    <dgm:cxn modelId="{22FCCEC9-816F-4DDC-A7F4-EA54BB6A0D19}" srcId="{99AA8F5F-07F3-4148-97CB-C0B4028B32B5}" destId="{B8F1AB3C-9BA0-49A4-9177-D13546795940}" srcOrd="7" destOrd="0" parTransId="{98314F8C-CF59-4367-8BA9-C02E12A02BF9}" sibTransId="{8D16B458-D49D-4D9A-97E5-1F6D122554E7}"/>
    <dgm:cxn modelId="{380C8ED1-CE05-4C67-BC42-62F34574D3BD}" type="presOf" srcId="{79423B26-D544-4047-90EE-ACEE264D1D21}" destId="{43AD1248-5CCB-409A-8A49-5D9DB5C6AA19}" srcOrd="0" destOrd="0" presId="urn:microsoft.com/office/officeart/2005/8/layout/bProcess4"/>
    <dgm:cxn modelId="{D27B9CD2-6954-41E3-9A92-3EA95E082FCC}" srcId="{99AA8F5F-07F3-4148-97CB-C0B4028B32B5}" destId="{45CFADFE-9F70-4878-976A-F1D8B636B0D7}" srcOrd="4" destOrd="0" parTransId="{F0483E5B-E906-4847-B166-2CF9813EE1A8}" sibTransId="{8D38043B-E375-417C-B85B-46A7D70EAE44}"/>
    <dgm:cxn modelId="{5ACC8ED8-3537-4E25-84EB-41F035ABECF0}" type="presOf" srcId="{DE35E896-8E77-4E25-918E-F77F6DD30406}" destId="{022EEBF1-60A7-4CE6-843C-5230A4DED558}" srcOrd="0" destOrd="0" presId="urn:microsoft.com/office/officeart/2005/8/layout/bProcess4"/>
    <dgm:cxn modelId="{720D69DB-DBF4-413F-8444-9C971B5446EA}" type="presOf" srcId="{742C24A7-56F6-4D23-A6D7-1370D220C1AE}" destId="{C97324A0-53C5-4F49-8EAD-2039847BA709}" srcOrd="0" destOrd="0" presId="urn:microsoft.com/office/officeart/2005/8/layout/bProcess4"/>
    <dgm:cxn modelId="{1A8036EA-03C1-4EC6-BA7E-D60B696D19AE}" srcId="{99AA8F5F-07F3-4148-97CB-C0B4028B32B5}" destId="{F77C33A4-9B5C-497F-A152-029432F4E79F}" srcOrd="1" destOrd="0" parTransId="{6630F2F6-F412-4EEC-BC53-511688DD53DA}" sibTransId="{3C3BF570-BC43-45DE-AE94-9C8DC8087B3E}"/>
    <dgm:cxn modelId="{2EF3E8EA-C608-439B-A5A0-5822E87CB8BD}" type="presOf" srcId="{9C12CBE8-8B13-4FB9-8CAF-4472D8DF5E74}" destId="{32556C32-B3F1-4B38-881B-A794FDE9BECC}" srcOrd="0" destOrd="0" presId="urn:microsoft.com/office/officeart/2005/8/layout/bProcess4"/>
    <dgm:cxn modelId="{3F6852EC-D8D2-471E-AA68-E932C423999F}" type="presOf" srcId="{B5921AA2-F4A4-481B-8F89-81140CDD817B}" destId="{06D87913-8952-4BEE-8D93-74921FE46905}" srcOrd="0" destOrd="0" presId="urn:microsoft.com/office/officeart/2005/8/layout/bProcess4"/>
    <dgm:cxn modelId="{CA53A9F1-267B-436B-ACC9-71108A1C90FC}" type="presOf" srcId="{99AA8F5F-07F3-4148-97CB-C0B4028B32B5}" destId="{9714073C-1B25-42D8-BE47-69AB0EE3DBE6}" srcOrd="0" destOrd="0" presId="urn:microsoft.com/office/officeart/2005/8/layout/bProcess4"/>
    <dgm:cxn modelId="{FA5DE1F1-FB1D-41E1-8D41-3F8C628825B0}" srcId="{99AA8F5F-07F3-4148-97CB-C0B4028B32B5}" destId="{4E1808C8-43A8-4267-B4B9-2D0A8BF6B6BE}" srcOrd="15" destOrd="0" parTransId="{006B5F64-98D9-4854-9175-9753F8C12338}" sibTransId="{10F0A852-00DC-4AD6-88DE-460CD13BAEB9}"/>
    <dgm:cxn modelId="{7F082FF8-5E6D-4D06-9BCD-B6876EF3FF00}" type="presOf" srcId="{A9177EB4-A48B-4EE9-96FD-378E345E2FEE}" destId="{A90715D5-3D6D-412F-90E9-12E218C6BE66}" srcOrd="0" destOrd="0" presId="urn:microsoft.com/office/officeart/2005/8/layout/bProcess4"/>
    <dgm:cxn modelId="{A3299CF8-F614-403C-A8FC-32D0D58C489F}" srcId="{99AA8F5F-07F3-4148-97CB-C0B4028B32B5}" destId="{F518DD5B-E0D7-4DAC-8672-E1EB22EB1ED8}" srcOrd="5" destOrd="0" parTransId="{4752532A-DFC5-4BB3-9304-C10B461D6C96}" sibTransId="{F324F4C2-C38F-4B85-A62D-B81DBC46343F}"/>
    <dgm:cxn modelId="{1C99C7FC-FAD4-4D15-8116-B1A104903960}" type="presOf" srcId="{E32DB443-3371-48BB-B944-E56A26754E17}" destId="{E1B07BAB-45CC-4806-8A90-D44CDDDC93D6}" srcOrd="0" destOrd="0" presId="urn:microsoft.com/office/officeart/2005/8/layout/bProcess4"/>
    <dgm:cxn modelId="{696C0750-7975-4AEE-AEFF-602955B5DE55}" type="presParOf" srcId="{9714073C-1B25-42D8-BE47-69AB0EE3DBE6}" destId="{89533C3A-1618-4CD0-8CC9-BD049DE98A5F}" srcOrd="0" destOrd="0" presId="urn:microsoft.com/office/officeart/2005/8/layout/bProcess4"/>
    <dgm:cxn modelId="{1B3DAE46-70E3-4DDE-AAE4-FBD0C49CB34B}" type="presParOf" srcId="{89533C3A-1618-4CD0-8CC9-BD049DE98A5F}" destId="{CE1B3F7D-D167-46DF-9F15-B847C70EA0C8}" srcOrd="0" destOrd="0" presId="urn:microsoft.com/office/officeart/2005/8/layout/bProcess4"/>
    <dgm:cxn modelId="{2ADF1D38-E542-447D-B6F8-FB03914F560E}" type="presParOf" srcId="{89533C3A-1618-4CD0-8CC9-BD049DE98A5F}" destId="{7B455244-F9D5-486D-A7AC-CB81FAA494B3}" srcOrd="1" destOrd="0" presId="urn:microsoft.com/office/officeart/2005/8/layout/bProcess4"/>
    <dgm:cxn modelId="{B8D61FEC-03E1-4141-B980-0152F0A596F1}" type="presParOf" srcId="{9714073C-1B25-42D8-BE47-69AB0EE3DBE6}" destId="{ECDBEAE6-B22A-4620-921B-EFD6DDD0424B}" srcOrd="1" destOrd="0" presId="urn:microsoft.com/office/officeart/2005/8/layout/bProcess4"/>
    <dgm:cxn modelId="{6DE8B6A8-0C8E-46EB-A73F-BEDE35F5E084}" type="presParOf" srcId="{9714073C-1B25-42D8-BE47-69AB0EE3DBE6}" destId="{DBCEB393-FD12-41B1-8C06-7483AD301411}" srcOrd="2" destOrd="0" presId="urn:microsoft.com/office/officeart/2005/8/layout/bProcess4"/>
    <dgm:cxn modelId="{FABCAC39-97F0-464A-A73A-F29647E8C5AD}" type="presParOf" srcId="{DBCEB393-FD12-41B1-8C06-7483AD301411}" destId="{4C44206E-F472-4913-860A-4C8AA548E843}" srcOrd="0" destOrd="0" presId="urn:microsoft.com/office/officeart/2005/8/layout/bProcess4"/>
    <dgm:cxn modelId="{3791AA51-16B4-4BCE-8CE6-7A09D3D83981}" type="presParOf" srcId="{DBCEB393-FD12-41B1-8C06-7483AD301411}" destId="{1F7C4E31-2EEA-4796-B60A-82A75131A843}" srcOrd="1" destOrd="0" presId="urn:microsoft.com/office/officeart/2005/8/layout/bProcess4"/>
    <dgm:cxn modelId="{F689DD80-AFB9-4EB0-9E85-51DCF2EE7D34}" type="presParOf" srcId="{9714073C-1B25-42D8-BE47-69AB0EE3DBE6}" destId="{69DBB9F1-6886-41F8-9E88-580AF7D12173}" srcOrd="3" destOrd="0" presId="urn:microsoft.com/office/officeart/2005/8/layout/bProcess4"/>
    <dgm:cxn modelId="{E8A4BD87-B433-42CE-9081-9536F2F43B18}" type="presParOf" srcId="{9714073C-1B25-42D8-BE47-69AB0EE3DBE6}" destId="{6A2AD19A-1262-4E0B-A022-CF335D69A25B}" srcOrd="4" destOrd="0" presId="urn:microsoft.com/office/officeart/2005/8/layout/bProcess4"/>
    <dgm:cxn modelId="{4CC4DC14-85C2-4A60-B334-5EE00A0DE8D0}" type="presParOf" srcId="{6A2AD19A-1262-4E0B-A022-CF335D69A25B}" destId="{17EC3BD3-0183-46E0-A07E-6E2501E3FD5A}" srcOrd="0" destOrd="0" presId="urn:microsoft.com/office/officeart/2005/8/layout/bProcess4"/>
    <dgm:cxn modelId="{D078725D-EBB9-4783-A6CD-F0B7B997FAA5}" type="presParOf" srcId="{6A2AD19A-1262-4E0B-A022-CF335D69A25B}" destId="{354046E1-834A-4147-AB25-51E0D9F22B77}" srcOrd="1" destOrd="0" presId="urn:microsoft.com/office/officeart/2005/8/layout/bProcess4"/>
    <dgm:cxn modelId="{0A1351B3-D92F-4BB8-A80A-1A3C2EE86E0F}" type="presParOf" srcId="{9714073C-1B25-42D8-BE47-69AB0EE3DBE6}" destId="{4476C98D-7444-4DBC-B271-3F8ECD88E797}" srcOrd="5" destOrd="0" presId="urn:microsoft.com/office/officeart/2005/8/layout/bProcess4"/>
    <dgm:cxn modelId="{38421BD1-3D9A-43CD-A1D7-B26390DD1936}" type="presParOf" srcId="{9714073C-1B25-42D8-BE47-69AB0EE3DBE6}" destId="{EED0A09F-0A31-4498-9C16-2EA7E25B0348}" srcOrd="6" destOrd="0" presId="urn:microsoft.com/office/officeart/2005/8/layout/bProcess4"/>
    <dgm:cxn modelId="{1CAD4F6C-8F58-4CF7-9636-A0363EF0A00D}" type="presParOf" srcId="{EED0A09F-0A31-4498-9C16-2EA7E25B0348}" destId="{F16C642C-A55F-4DBB-AD86-9E8434F6A5DE}" srcOrd="0" destOrd="0" presId="urn:microsoft.com/office/officeart/2005/8/layout/bProcess4"/>
    <dgm:cxn modelId="{0A39221B-3512-44FD-8819-AE85B33D724F}" type="presParOf" srcId="{EED0A09F-0A31-4498-9C16-2EA7E25B0348}" destId="{A90715D5-3D6D-412F-90E9-12E218C6BE66}" srcOrd="1" destOrd="0" presId="urn:microsoft.com/office/officeart/2005/8/layout/bProcess4"/>
    <dgm:cxn modelId="{AEE89741-0C10-4ACB-A3F8-83D54BD7D6E5}" type="presParOf" srcId="{9714073C-1B25-42D8-BE47-69AB0EE3DBE6}" destId="{B33ACA09-4BE2-4023-96A2-3C9840E8C9E7}" srcOrd="7" destOrd="0" presId="urn:microsoft.com/office/officeart/2005/8/layout/bProcess4"/>
    <dgm:cxn modelId="{068F3DA6-B427-4C93-A78A-5C23F6E801FE}" type="presParOf" srcId="{9714073C-1B25-42D8-BE47-69AB0EE3DBE6}" destId="{C67F5674-86DF-4966-8320-EEE21E7CF39B}" srcOrd="8" destOrd="0" presId="urn:microsoft.com/office/officeart/2005/8/layout/bProcess4"/>
    <dgm:cxn modelId="{0D76A0C5-00B8-43C6-93A1-FD188399A63F}" type="presParOf" srcId="{C67F5674-86DF-4966-8320-EEE21E7CF39B}" destId="{F93D8BC8-23F8-406F-A368-C7BCFE8642BD}" srcOrd="0" destOrd="0" presId="urn:microsoft.com/office/officeart/2005/8/layout/bProcess4"/>
    <dgm:cxn modelId="{89D1C5BC-C502-4024-875F-CA842788FF66}" type="presParOf" srcId="{C67F5674-86DF-4966-8320-EEE21E7CF39B}" destId="{E231D4AF-F320-40A1-8BE5-7B78E6FC512F}" srcOrd="1" destOrd="0" presId="urn:microsoft.com/office/officeart/2005/8/layout/bProcess4"/>
    <dgm:cxn modelId="{D20830AB-8682-4661-889F-3E55B16ADA1C}" type="presParOf" srcId="{9714073C-1B25-42D8-BE47-69AB0EE3DBE6}" destId="{9DC3DD5A-C3D4-4540-87F8-18DB2198284B}" srcOrd="9" destOrd="0" presId="urn:microsoft.com/office/officeart/2005/8/layout/bProcess4"/>
    <dgm:cxn modelId="{59D7E364-C16E-453C-A240-F1E907CEC21D}" type="presParOf" srcId="{9714073C-1B25-42D8-BE47-69AB0EE3DBE6}" destId="{BB6A81F4-5384-426D-A5AC-D2476924F787}" srcOrd="10" destOrd="0" presId="urn:microsoft.com/office/officeart/2005/8/layout/bProcess4"/>
    <dgm:cxn modelId="{6FA2A050-DE0A-4C90-923C-8F0A2F33326E}" type="presParOf" srcId="{BB6A81F4-5384-426D-A5AC-D2476924F787}" destId="{1187D8BD-4606-488C-B387-37D795B71093}" srcOrd="0" destOrd="0" presId="urn:microsoft.com/office/officeart/2005/8/layout/bProcess4"/>
    <dgm:cxn modelId="{91B19996-56F8-446E-9A08-7751E46B8046}" type="presParOf" srcId="{BB6A81F4-5384-426D-A5AC-D2476924F787}" destId="{2EBA2208-C637-4CAF-8676-5149A97A4ECC}" srcOrd="1" destOrd="0" presId="urn:microsoft.com/office/officeart/2005/8/layout/bProcess4"/>
    <dgm:cxn modelId="{A0BD581C-18E6-4F72-B335-157BF7244B84}" type="presParOf" srcId="{9714073C-1B25-42D8-BE47-69AB0EE3DBE6}" destId="{828B8783-D4B0-4A16-B762-A72A44E449F8}" srcOrd="11" destOrd="0" presId="urn:microsoft.com/office/officeart/2005/8/layout/bProcess4"/>
    <dgm:cxn modelId="{DA4D1A86-9FA4-413E-8A54-0A2E955372AC}" type="presParOf" srcId="{9714073C-1B25-42D8-BE47-69AB0EE3DBE6}" destId="{DAEC2D46-1F22-4257-B3AC-A81E1A08A80E}" srcOrd="12" destOrd="0" presId="urn:microsoft.com/office/officeart/2005/8/layout/bProcess4"/>
    <dgm:cxn modelId="{84DF4543-46FB-48DF-9ADB-E2740A7777AD}" type="presParOf" srcId="{DAEC2D46-1F22-4257-B3AC-A81E1A08A80E}" destId="{44603B3B-6BA2-4ABE-9D84-33CF42F9D8AA}" srcOrd="0" destOrd="0" presId="urn:microsoft.com/office/officeart/2005/8/layout/bProcess4"/>
    <dgm:cxn modelId="{9730A872-2181-4F7A-934C-713943CFCCCC}" type="presParOf" srcId="{DAEC2D46-1F22-4257-B3AC-A81E1A08A80E}" destId="{7E3F807F-C200-4D99-B56B-FBAE383F240A}" srcOrd="1" destOrd="0" presId="urn:microsoft.com/office/officeart/2005/8/layout/bProcess4"/>
    <dgm:cxn modelId="{E56A6F2A-42A8-4A5A-AAC8-5DE9705C32D5}" type="presParOf" srcId="{9714073C-1B25-42D8-BE47-69AB0EE3DBE6}" destId="{E6B58DC1-4AA2-4183-BD3E-A010770A0992}" srcOrd="13" destOrd="0" presId="urn:microsoft.com/office/officeart/2005/8/layout/bProcess4"/>
    <dgm:cxn modelId="{94AA2A5E-2334-491E-8660-EBBE417E3C49}" type="presParOf" srcId="{9714073C-1B25-42D8-BE47-69AB0EE3DBE6}" destId="{86E1E458-5CE6-45D1-8429-8A74163FCC80}" srcOrd="14" destOrd="0" presId="urn:microsoft.com/office/officeart/2005/8/layout/bProcess4"/>
    <dgm:cxn modelId="{78C1C838-7376-456F-9C9F-2739B61C5342}" type="presParOf" srcId="{86E1E458-5CE6-45D1-8429-8A74163FCC80}" destId="{4B041456-6C08-46FC-A3FF-DE75106EB082}" srcOrd="0" destOrd="0" presId="urn:microsoft.com/office/officeart/2005/8/layout/bProcess4"/>
    <dgm:cxn modelId="{55BB8A85-A8B7-46E5-B375-228EEA7D4F4C}" type="presParOf" srcId="{86E1E458-5CE6-45D1-8429-8A74163FCC80}" destId="{FE8D1D01-6E21-4054-83CF-7E14DF16C536}" srcOrd="1" destOrd="0" presId="urn:microsoft.com/office/officeart/2005/8/layout/bProcess4"/>
    <dgm:cxn modelId="{C87C9E92-058C-4209-B9EF-6420DBA0B9DD}" type="presParOf" srcId="{9714073C-1B25-42D8-BE47-69AB0EE3DBE6}" destId="{A3F17FD9-661C-4A5B-8668-54313CE578C3}" srcOrd="15" destOrd="0" presId="urn:microsoft.com/office/officeart/2005/8/layout/bProcess4"/>
    <dgm:cxn modelId="{0C78634D-DF0D-4B8B-BE24-D3C38F14F3FE}" type="presParOf" srcId="{9714073C-1B25-42D8-BE47-69AB0EE3DBE6}" destId="{E63D873C-9B0A-4523-9848-EFE8EBBD534F}" srcOrd="16" destOrd="0" presId="urn:microsoft.com/office/officeart/2005/8/layout/bProcess4"/>
    <dgm:cxn modelId="{274704B7-E6BE-467B-90A0-9B922197583E}" type="presParOf" srcId="{E63D873C-9B0A-4523-9848-EFE8EBBD534F}" destId="{F35A3F26-4C3F-4CE8-A831-CB89A617733E}" srcOrd="0" destOrd="0" presId="urn:microsoft.com/office/officeart/2005/8/layout/bProcess4"/>
    <dgm:cxn modelId="{048325A4-E83A-44D6-BAEB-FCC67AC9FA37}" type="presParOf" srcId="{E63D873C-9B0A-4523-9848-EFE8EBBD534F}" destId="{5EEC54D4-A89C-4D1D-8E0B-852E99214B69}" srcOrd="1" destOrd="0" presId="urn:microsoft.com/office/officeart/2005/8/layout/bProcess4"/>
    <dgm:cxn modelId="{5473B0A0-FE7E-44AA-A9CD-A9609A4154E9}" type="presParOf" srcId="{9714073C-1B25-42D8-BE47-69AB0EE3DBE6}" destId="{3DC1178D-1709-4064-8E8D-9BFDF9093894}" srcOrd="17" destOrd="0" presId="urn:microsoft.com/office/officeart/2005/8/layout/bProcess4"/>
    <dgm:cxn modelId="{DC8FCFDC-92B2-482E-B520-33D9EFB38B72}" type="presParOf" srcId="{9714073C-1B25-42D8-BE47-69AB0EE3DBE6}" destId="{E17A7818-F5EF-44B6-88EC-7F4EF6D1DFC5}" srcOrd="18" destOrd="0" presId="urn:microsoft.com/office/officeart/2005/8/layout/bProcess4"/>
    <dgm:cxn modelId="{1BF03E9D-9492-49E7-8CCF-7949F92F2A0D}" type="presParOf" srcId="{E17A7818-F5EF-44B6-88EC-7F4EF6D1DFC5}" destId="{B79D0673-812A-48EF-8F7A-F1FCD6C54245}" srcOrd="0" destOrd="0" presId="urn:microsoft.com/office/officeart/2005/8/layout/bProcess4"/>
    <dgm:cxn modelId="{F20AD563-E53C-4E79-9A9D-B0762915AD0F}" type="presParOf" srcId="{E17A7818-F5EF-44B6-88EC-7F4EF6D1DFC5}" destId="{43AD1248-5CCB-409A-8A49-5D9DB5C6AA19}" srcOrd="1" destOrd="0" presId="urn:microsoft.com/office/officeart/2005/8/layout/bProcess4"/>
    <dgm:cxn modelId="{FB044EDF-763F-4CD4-B517-DFBA0EF38CEA}" type="presParOf" srcId="{9714073C-1B25-42D8-BE47-69AB0EE3DBE6}" destId="{F26B06CB-66CC-47EE-91EC-23AD8F4889E3}" srcOrd="19" destOrd="0" presId="urn:microsoft.com/office/officeart/2005/8/layout/bProcess4"/>
    <dgm:cxn modelId="{719B9C8A-4B13-4EB5-9747-2C43C306FF35}" type="presParOf" srcId="{9714073C-1B25-42D8-BE47-69AB0EE3DBE6}" destId="{1E864A70-C115-4A71-A777-DB1460EA0632}" srcOrd="20" destOrd="0" presId="urn:microsoft.com/office/officeart/2005/8/layout/bProcess4"/>
    <dgm:cxn modelId="{3C86B001-B9AC-4AF9-9B89-792F374ABBCD}" type="presParOf" srcId="{1E864A70-C115-4A71-A777-DB1460EA0632}" destId="{49FE8F31-0CBC-441B-95EA-6782C26446BD}" srcOrd="0" destOrd="0" presId="urn:microsoft.com/office/officeart/2005/8/layout/bProcess4"/>
    <dgm:cxn modelId="{0F3AD802-81F3-4E57-994F-7D6032A3B94F}" type="presParOf" srcId="{1E864A70-C115-4A71-A777-DB1460EA0632}" destId="{32556C32-B3F1-4B38-881B-A794FDE9BECC}" srcOrd="1" destOrd="0" presId="urn:microsoft.com/office/officeart/2005/8/layout/bProcess4"/>
    <dgm:cxn modelId="{3E31273C-AF39-4FF2-B90F-18584BF33B67}" type="presParOf" srcId="{9714073C-1B25-42D8-BE47-69AB0EE3DBE6}" destId="{EBCC2668-AB23-492F-BB4A-6EAD03DC99E8}" srcOrd="21" destOrd="0" presId="urn:microsoft.com/office/officeart/2005/8/layout/bProcess4"/>
    <dgm:cxn modelId="{9F8FDB71-09F4-41C9-9AB5-615265F9006C}" type="presParOf" srcId="{9714073C-1B25-42D8-BE47-69AB0EE3DBE6}" destId="{36E22A9A-9CCF-462F-8FAF-103668913B42}" srcOrd="22" destOrd="0" presId="urn:microsoft.com/office/officeart/2005/8/layout/bProcess4"/>
    <dgm:cxn modelId="{E183D69E-DA2B-44CC-8413-F60C7280ABF0}" type="presParOf" srcId="{36E22A9A-9CCF-462F-8FAF-103668913B42}" destId="{DA8B5A52-63F4-4CA6-A152-C0019C22EE86}" srcOrd="0" destOrd="0" presId="urn:microsoft.com/office/officeart/2005/8/layout/bProcess4"/>
    <dgm:cxn modelId="{1DD8B79C-6DC7-4F9D-B4EE-D208651BF5FF}" type="presParOf" srcId="{36E22A9A-9CCF-462F-8FAF-103668913B42}" destId="{8D7AD50D-D7D3-4BF9-B70C-EE2401853364}" srcOrd="1" destOrd="0" presId="urn:microsoft.com/office/officeart/2005/8/layout/bProcess4"/>
    <dgm:cxn modelId="{93AC0E6F-2F13-4938-B39A-126C7D2CE212}" type="presParOf" srcId="{9714073C-1B25-42D8-BE47-69AB0EE3DBE6}" destId="{16D6B224-ECCC-40F4-9B1C-7F4CCFA285A4}" srcOrd="23" destOrd="0" presId="urn:microsoft.com/office/officeart/2005/8/layout/bProcess4"/>
    <dgm:cxn modelId="{8A9A9D84-2020-4863-AB46-73B3F76A232D}" type="presParOf" srcId="{9714073C-1B25-42D8-BE47-69AB0EE3DBE6}" destId="{71ACC7C0-8B31-4DCB-AA8F-7D4412ED5CEB}" srcOrd="24" destOrd="0" presId="urn:microsoft.com/office/officeart/2005/8/layout/bProcess4"/>
    <dgm:cxn modelId="{19399ED4-102B-4E73-A607-831BCDE5AC09}" type="presParOf" srcId="{71ACC7C0-8B31-4DCB-AA8F-7D4412ED5CEB}" destId="{6CF243C1-F771-4D8A-8222-CE6CB48AFD24}" srcOrd="0" destOrd="0" presId="urn:microsoft.com/office/officeart/2005/8/layout/bProcess4"/>
    <dgm:cxn modelId="{B9E6B218-0548-4FB7-8142-89AB45766C72}" type="presParOf" srcId="{71ACC7C0-8B31-4DCB-AA8F-7D4412ED5CEB}" destId="{BC12FC55-CB86-43FD-9D2C-604BE5FE70CE}" srcOrd="1" destOrd="0" presId="urn:microsoft.com/office/officeart/2005/8/layout/bProcess4"/>
    <dgm:cxn modelId="{0DDE1054-0ED8-491A-8CDA-59F782BB81C3}" type="presParOf" srcId="{9714073C-1B25-42D8-BE47-69AB0EE3DBE6}" destId="{E1B07BAB-45CC-4806-8A90-D44CDDDC93D6}" srcOrd="25" destOrd="0" presId="urn:microsoft.com/office/officeart/2005/8/layout/bProcess4"/>
    <dgm:cxn modelId="{271F274E-6ED2-44AB-A0B6-E8550AA6C6CD}" type="presParOf" srcId="{9714073C-1B25-42D8-BE47-69AB0EE3DBE6}" destId="{DEEC197E-ACC7-4A7D-837B-DCE70D5955AC}" srcOrd="26" destOrd="0" presId="urn:microsoft.com/office/officeart/2005/8/layout/bProcess4"/>
    <dgm:cxn modelId="{6B0142C6-8C94-48F6-86BE-DA3857FFEA92}" type="presParOf" srcId="{DEEC197E-ACC7-4A7D-837B-DCE70D5955AC}" destId="{096D6730-D7B9-467E-A764-B6C17FBE2438}" srcOrd="0" destOrd="0" presId="urn:microsoft.com/office/officeart/2005/8/layout/bProcess4"/>
    <dgm:cxn modelId="{4A4BB082-5DE0-4A5D-9248-A634A0A8A797}" type="presParOf" srcId="{DEEC197E-ACC7-4A7D-837B-DCE70D5955AC}" destId="{4781F301-621F-44AC-91C1-6D0BBD7AAD7D}" srcOrd="1" destOrd="0" presId="urn:microsoft.com/office/officeart/2005/8/layout/bProcess4"/>
    <dgm:cxn modelId="{B58780B3-318A-4830-AE88-3091405DC581}" type="presParOf" srcId="{9714073C-1B25-42D8-BE47-69AB0EE3DBE6}" destId="{67B6BC0C-F7EA-4751-A376-56CB6FCCF80C}" srcOrd="27" destOrd="0" presId="urn:microsoft.com/office/officeart/2005/8/layout/bProcess4"/>
    <dgm:cxn modelId="{CC485FC3-041B-4399-B35A-169B16659500}" type="presParOf" srcId="{9714073C-1B25-42D8-BE47-69AB0EE3DBE6}" destId="{C68F4D8E-2B46-49DA-8FDF-8251D98C65DE}" srcOrd="28" destOrd="0" presId="urn:microsoft.com/office/officeart/2005/8/layout/bProcess4"/>
    <dgm:cxn modelId="{AE839D1C-DC82-411B-9EF7-080C13F1856A}" type="presParOf" srcId="{C68F4D8E-2B46-49DA-8FDF-8251D98C65DE}" destId="{2D20F2A2-02DB-42BF-B3CD-861BBD0B7B79}" srcOrd="0" destOrd="0" presId="urn:microsoft.com/office/officeart/2005/8/layout/bProcess4"/>
    <dgm:cxn modelId="{C1DD7278-6CD9-4DF9-8A6E-1F090A4C936A}" type="presParOf" srcId="{C68F4D8E-2B46-49DA-8FDF-8251D98C65DE}" destId="{06D87913-8952-4BEE-8D93-74921FE46905}" srcOrd="1" destOrd="0" presId="urn:microsoft.com/office/officeart/2005/8/layout/bProcess4"/>
    <dgm:cxn modelId="{FA34EC17-2561-4461-8971-33583364F902}" type="presParOf" srcId="{9714073C-1B25-42D8-BE47-69AB0EE3DBE6}" destId="{34D9CCE0-29EB-4F6A-8ED5-2688BBC375F3}" srcOrd="29" destOrd="0" presId="urn:microsoft.com/office/officeart/2005/8/layout/bProcess4"/>
    <dgm:cxn modelId="{8C86E3A5-0EF3-4D57-8276-7ADBE59EAAEC}" type="presParOf" srcId="{9714073C-1B25-42D8-BE47-69AB0EE3DBE6}" destId="{F6570100-0BAE-448B-9B0D-C30E2419721E}" srcOrd="30" destOrd="0" presId="urn:microsoft.com/office/officeart/2005/8/layout/bProcess4"/>
    <dgm:cxn modelId="{7E5BBA9B-3BB1-4A83-B0A6-7973434C4EF8}" type="presParOf" srcId="{F6570100-0BAE-448B-9B0D-C30E2419721E}" destId="{62876461-1566-46CF-84E3-4AE6AED4C102}" srcOrd="0" destOrd="0" presId="urn:microsoft.com/office/officeart/2005/8/layout/bProcess4"/>
    <dgm:cxn modelId="{3A0B74BE-02D2-4735-847F-6F66E4211C7F}" type="presParOf" srcId="{F6570100-0BAE-448B-9B0D-C30E2419721E}" destId="{61D6416F-6BD1-48DF-B01B-4FE38926A131}" srcOrd="1" destOrd="0" presId="urn:microsoft.com/office/officeart/2005/8/layout/bProcess4"/>
    <dgm:cxn modelId="{8AEFAFB0-F517-468F-AC5A-E219D4F86E65}" type="presParOf" srcId="{9714073C-1B25-42D8-BE47-69AB0EE3DBE6}" destId="{9FF4B5FC-1157-411F-BDAE-11DE75F20032}" srcOrd="31" destOrd="0" presId="urn:microsoft.com/office/officeart/2005/8/layout/bProcess4"/>
    <dgm:cxn modelId="{0F49FFAE-BFB9-4F7F-9E4E-836FACC56FA2}" type="presParOf" srcId="{9714073C-1B25-42D8-BE47-69AB0EE3DBE6}" destId="{9FF7ADE3-C4DA-4163-BEBB-1E47AEE2A3F6}" srcOrd="32" destOrd="0" presId="urn:microsoft.com/office/officeart/2005/8/layout/bProcess4"/>
    <dgm:cxn modelId="{08ED9C32-F5EA-4C7A-9ECB-1F1D720B54FD}" type="presParOf" srcId="{9FF7ADE3-C4DA-4163-BEBB-1E47AEE2A3F6}" destId="{3A01599C-F83A-4D49-8FD5-AE9A4A293C11}" srcOrd="0" destOrd="0" presId="urn:microsoft.com/office/officeart/2005/8/layout/bProcess4"/>
    <dgm:cxn modelId="{D9D783CB-329C-4581-8653-5F06C68CD6DB}" type="presParOf" srcId="{9FF7ADE3-C4DA-4163-BEBB-1E47AEE2A3F6}" destId="{21DAF13D-9340-4B88-9BF6-94E8D0B5A88C}" srcOrd="1" destOrd="0" presId="urn:microsoft.com/office/officeart/2005/8/layout/bProcess4"/>
    <dgm:cxn modelId="{3FA4E147-B18E-4236-8F7C-19E2DD2B622E}" type="presParOf" srcId="{9714073C-1B25-42D8-BE47-69AB0EE3DBE6}" destId="{F63061E9-7BC2-41C9-B3D3-8DA40B251527}" srcOrd="33" destOrd="0" presId="urn:microsoft.com/office/officeart/2005/8/layout/bProcess4"/>
    <dgm:cxn modelId="{D231ECB7-96AC-4933-A542-599D6B149836}" type="presParOf" srcId="{9714073C-1B25-42D8-BE47-69AB0EE3DBE6}" destId="{0768C615-4646-4994-9839-6A7D8BDA9DD2}" srcOrd="34" destOrd="0" presId="urn:microsoft.com/office/officeart/2005/8/layout/bProcess4"/>
    <dgm:cxn modelId="{99F21381-0433-4E12-9D18-0D7A7F1709C5}" type="presParOf" srcId="{0768C615-4646-4994-9839-6A7D8BDA9DD2}" destId="{018AE4D7-51BA-4814-84F3-1F8A94FA24FA}" srcOrd="0" destOrd="0" presId="urn:microsoft.com/office/officeart/2005/8/layout/bProcess4"/>
    <dgm:cxn modelId="{26E87477-1075-4CC5-AF2A-D199F0C4840E}" type="presParOf" srcId="{0768C615-4646-4994-9839-6A7D8BDA9DD2}" destId="{24EFB6AA-9D35-403B-A5D9-600BE2DD6988}" srcOrd="1" destOrd="0" presId="urn:microsoft.com/office/officeart/2005/8/layout/bProcess4"/>
    <dgm:cxn modelId="{2E62CC12-6F8A-4AAA-9C6F-A82B5E83FBC7}" type="presParOf" srcId="{9714073C-1B25-42D8-BE47-69AB0EE3DBE6}" destId="{00739BBB-7D79-44F5-AFE7-79A530F299EB}" srcOrd="35" destOrd="0" presId="urn:microsoft.com/office/officeart/2005/8/layout/bProcess4"/>
    <dgm:cxn modelId="{2C6661DC-1D65-458B-9CC5-16A13FE48759}" type="presParOf" srcId="{9714073C-1B25-42D8-BE47-69AB0EE3DBE6}" destId="{1D70D194-E094-470D-B445-CA8CEACAFE9A}" srcOrd="36" destOrd="0" presId="urn:microsoft.com/office/officeart/2005/8/layout/bProcess4"/>
    <dgm:cxn modelId="{6DE09C81-95C3-4222-B5C4-D903E71076A4}" type="presParOf" srcId="{1D70D194-E094-470D-B445-CA8CEACAFE9A}" destId="{A6D15928-5C4A-48C0-9E14-F90C74EC0EA7}" srcOrd="0" destOrd="0" presId="urn:microsoft.com/office/officeart/2005/8/layout/bProcess4"/>
    <dgm:cxn modelId="{13EA3C5B-1C70-4E48-848E-600A949E3E07}" type="presParOf" srcId="{1D70D194-E094-470D-B445-CA8CEACAFE9A}" destId="{6058CAFF-D919-4FFF-BA90-67CC2F5A3087}" srcOrd="1" destOrd="0" presId="urn:microsoft.com/office/officeart/2005/8/layout/bProcess4"/>
    <dgm:cxn modelId="{7900E6B6-C17E-452C-A8A1-9D7E17FAEE50}" type="presParOf" srcId="{9714073C-1B25-42D8-BE47-69AB0EE3DBE6}" destId="{5C820680-9362-4671-B834-EACA327E9896}" srcOrd="37" destOrd="0" presId="urn:microsoft.com/office/officeart/2005/8/layout/bProcess4"/>
    <dgm:cxn modelId="{E6B52BBC-D3AB-44CB-B67F-846786652103}" type="presParOf" srcId="{9714073C-1B25-42D8-BE47-69AB0EE3DBE6}" destId="{1B2BFA30-E461-46F7-B185-9214549866B2}" srcOrd="38" destOrd="0" presId="urn:microsoft.com/office/officeart/2005/8/layout/bProcess4"/>
    <dgm:cxn modelId="{293919C3-B267-4269-8567-C997F150F49A}" type="presParOf" srcId="{1B2BFA30-E461-46F7-B185-9214549866B2}" destId="{46F9E8AF-3E1C-44E2-9273-8DE0DC5849FE}" srcOrd="0" destOrd="0" presId="urn:microsoft.com/office/officeart/2005/8/layout/bProcess4"/>
    <dgm:cxn modelId="{50D7EBED-F914-4128-BC7D-C1148A0D4956}" type="presParOf" srcId="{1B2BFA30-E461-46F7-B185-9214549866B2}" destId="{0675ACF3-709A-46DD-B521-B81A1B628837}" srcOrd="1" destOrd="0" presId="urn:microsoft.com/office/officeart/2005/8/layout/bProcess4"/>
    <dgm:cxn modelId="{6149F2F6-AE80-4159-B905-73985CF10240}" type="presParOf" srcId="{9714073C-1B25-42D8-BE47-69AB0EE3DBE6}" destId="{74E4A189-6E4D-415E-B886-56CA8CDEC2AF}" srcOrd="39" destOrd="0" presId="urn:microsoft.com/office/officeart/2005/8/layout/bProcess4"/>
    <dgm:cxn modelId="{37651F99-3EAA-436C-BA42-C4D2B1E373CA}" type="presParOf" srcId="{9714073C-1B25-42D8-BE47-69AB0EE3DBE6}" destId="{3515F716-428E-4F14-B091-0E720879606C}" srcOrd="40" destOrd="0" presId="urn:microsoft.com/office/officeart/2005/8/layout/bProcess4"/>
    <dgm:cxn modelId="{A66596A7-7FC1-437E-82E7-E8E18B488C86}" type="presParOf" srcId="{3515F716-428E-4F14-B091-0E720879606C}" destId="{02F30C2E-A574-4F42-9C45-7E2F627FBEAD}" srcOrd="0" destOrd="0" presId="urn:microsoft.com/office/officeart/2005/8/layout/bProcess4"/>
    <dgm:cxn modelId="{34E0D5BB-B691-4FEB-BDAF-17C1C03A84E0}" type="presParOf" srcId="{3515F716-428E-4F14-B091-0E720879606C}" destId="{16F72B5E-59EF-4A8A-8A74-5675DA8152A7}" srcOrd="1" destOrd="0" presId="urn:microsoft.com/office/officeart/2005/8/layout/bProcess4"/>
    <dgm:cxn modelId="{07D5F2D6-74E1-4CE0-A01F-ADB65DE81187}" type="presParOf" srcId="{9714073C-1B25-42D8-BE47-69AB0EE3DBE6}" destId="{4C992BBF-B9D4-4837-A529-BE2AA51054FB}" srcOrd="41" destOrd="0" presId="urn:microsoft.com/office/officeart/2005/8/layout/bProcess4"/>
    <dgm:cxn modelId="{0469EFCA-D75C-4894-A46A-A3246195F479}" type="presParOf" srcId="{9714073C-1B25-42D8-BE47-69AB0EE3DBE6}" destId="{3EA756CF-2C5D-4D25-A411-11B0629DFCAA}" srcOrd="42" destOrd="0" presId="urn:microsoft.com/office/officeart/2005/8/layout/bProcess4"/>
    <dgm:cxn modelId="{2A12A7F6-364A-45C1-9D91-2A85416B3FEC}" type="presParOf" srcId="{3EA756CF-2C5D-4D25-A411-11B0629DFCAA}" destId="{CB02049B-AE67-465B-9645-60B3B50D936B}" srcOrd="0" destOrd="0" presId="urn:microsoft.com/office/officeart/2005/8/layout/bProcess4"/>
    <dgm:cxn modelId="{C0BD847F-D297-47A6-9C38-8732CBE9A543}" type="presParOf" srcId="{3EA756CF-2C5D-4D25-A411-11B0629DFCAA}" destId="{022EEBF1-60A7-4CE6-843C-5230A4DED558}" srcOrd="1" destOrd="0" presId="urn:microsoft.com/office/officeart/2005/8/layout/bProcess4"/>
    <dgm:cxn modelId="{B67A45D0-E98B-4EFC-8011-6EB984A5B4A6}" type="presParOf" srcId="{9714073C-1B25-42D8-BE47-69AB0EE3DBE6}" destId="{C97324A0-53C5-4F49-8EAD-2039847BA709}" srcOrd="43" destOrd="0" presId="urn:microsoft.com/office/officeart/2005/8/layout/bProcess4"/>
    <dgm:cxn modelId="{6EBD4D4C-21C1-47E1-99F5-72C8071060BA}" type="presParOf" srcId="{9714073C-1B25-42D8-BE47-69AB0EE3DBE6}" destId="{D98C5304-0C3B-4160-92C6-270B89263960}" srcOrd="44" destOrd="0" presId="urn:microsoft.com/office/officeart/2005/8/layout/bProcess4"/>
    <dgm:cxn modelId="{C06AC828-A84A-4560-9BD7-07AC388622DE}" type="presParOf" srcId="{D98C5304-0C3B-4160-92C6-270B89263960}" destId="{C7A45F10-A7A5-4FCC-ADBA-DFF01F9A8FE0}" srcOrd="0" destOrd="0" presId="urn:microsoft.com/office/officeart/2005/8/layout/bProcess4"/>
    <dgm:cxn modelId="{D4B125C2-D6E5-4B93-A2DF-F8D60B8CCFEA}" type="presParOf" srcId="{D98C5304-0C3B-4160-92C6-270B89263960}" destId="{1B082829-9CDF-4A49-ABC8-C12F7A7C7909}" srcOrd="1" destOrd="0" presId="urn:microsoft.com/office/officeart/2005/8/layout/bProcess4"/>
    <dgm:cxn modelId="{80236052-6869-49EE-9D18-E40038AE5FD3}" type="presParOf" srcId="{9714073C-1B25-42D8-BE47-69AB0EE3DBE6}" destId="{7BD2C828-698B-4A64-8946-3CE84AE497BD}" srcOrd="45" destOrd="0" presId="urn:microsoft.com/office/officeart/2005/8/layout/bProcess4"/>
    <dgm:cxn modelId="{434A8ED5-7BDD-47E7-9A6A-F9CA7257A001}" type="presParOf" srcId="{9714073C-1B25-42D8-BE47-69AB0EE3DBE6}" destId="{54019CC9-E4FC-42B1-A5B6-7BB0525DE8C1}" srcOrd="46" destOrd="0" presId="urn:microsoft.com/office/officeart/2005/8/layout/bProcess4"/>
    <dgm:cxn modelId="{A5A2EB5A-63B4-4381-8F3D-CAB456F60ED6}" type="presParOf" srcId="{54019CC9-E4FC-42B1-A5B6-7BB0525DE8C1}" destId="{58013AC6-33C0-42F7-81FE-90A36323925A}" srcOrd="0" destOrd="0" presId="urn:microsoft.com/office/officeart/2005/8/layout/bProcess4"/>
    <dgm:cxn modelId="{3565F5B6-40A0-48D2-830B-3CC0D8D3AA2E}" type="presParOf" srcId="{54019CC9-E4FC-42B1-A5B6-7BB0525DE8C1}" destId="{6F739952-41CA-43FD-B8B6-5B73731E249B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03AE14D-1165-43A9-B298-1B1705870C2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2C5489-8A3E-4AFF-B3FC-45269FE8450D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*</a:t>
          </a:r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  <a:hlinkClick xmlns:r="http://schemas.openxmlformats.org/officeDocument/2006/relationships" r:id="rId1" action="ppaction://hlinkfile"/>
            </a:rPr>
            <a:t>ATUR ACARA</a:t>
          </a:r>
          <a:endParaRPr lang="en-US" sz="1400" b="1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D351FAC9-B85D-46DE-997A-7B02B00B8441}" type="parTrans" cxnId="{B8909D5A-78FA-46D4-B80B-B800E8F09A87}">
      <dgm:prSet/>
      <dgm:spPr/>
      <dgm:t>
        <a:bodyPr/>
        <a:lstStyle/>
        <a:p>
          <a:endParaRPr lang="en-US"/>
        </a:p>
      </dgm:t>
    </dgm:pt>
    <dgm:pt modelId="{F8015367-0CC4-49E4-BEA5-DCB4E0F06E07}" type="sibTrans" cxnId="{B8909D5A-78FA-46D4-B80B-B800E8F09A87}">
      <dgm:prSet/>
      <dgm:spPr/>
      <dgm:t>
        <a:bodyPr/>
        <a:lstStyle/>
        <a:p>
          <a:endParaRPr lang="en-US"/>
        </a:p>
      </dgm:t>
    </dgm:pt>
    <dgm:pt modelId="{75FCA0DC-AF52-43FA-9F74-764DA18A9158}">
      <dgm:prSet phldrT="[Text]" custT="1"/>
      <dgm:spPr/>
      <dgm:t>
        <a:bodyPr/>
        <a:lstStyle/>
        <a:p>
          <a:r>
            <a:rPr lang="ms-MY" sz="1200" dirty="0">
              <a:latin typeface="Trebuchet MS" pitchFamily="34" charset="0"/>
              <a:cs typeface="Tahoma" pitchFamily="34" charset="0"/>
            </a:rPr>
            <a:t> MULA HINGGA AKHIR</a:t>
          </a:r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97EBC6E7-94EE-438A-9E3B-A9C0BA8EBC58}" type="parTrans" cxnId="{B5493A55-556A-4214-B96F-D420F81076ED}">
      <dgm:prSet/>
      <dgm:spPr/>
      <dgm:t>
        <a:bodyPr/>
        <a:lstStyle/>
        <a:p>
          <a:endParaRPr lang="en-US"/>
        </a:p>
      </dgm:t>
    </dgm:pt>
    <dgm:pt modelId="{4C64FE9E-113D-4233-938D-941A6DF5B689}" type="sibTrans" cxnId="{B5493A55-556A-4214-B96F-D420F81076ED}">
      <dgm:prSet/>
      <dgm:spPr/>
      <dgm:t>
        <a:bodyPr/>
        <a:lstStyle/>
        <a:p>
          <a:endParaRPr lang="en-US"/>
        </a:p>
      </dgm:t>
    </dgm:pt>
    <dgm:pt modelId="{41363166-1276-4345-A373-ACF955FD05CB}">
      <dgm:prSet phldrT="[Text]" custT="1"/>
      <dgm:spPr/>
      <dgm:t>
        <a:bodyPr/>
        <a:lstStyle/>
        <a:p>
          <a:r>
            <a:rPr lang="ms-MY" sz="1200" dirty="0">
              <a:latin typeface="Trebuchet MS" pitchFamily="34" charset="0"/>
              <a:cs typeface="Tahoma" pitchFamily="34" charset="0"/>
            </a:rPr>
            <a:t>MALAM -  MULA 8.00 MALAM DAN DITAMATKAN SELEWAT-LEWATNYA JAM 10.30 MALAM</a:t>
          </a:r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A2233DF2-91CB-4CF9-B1F7-BBE6AC80BF58}" type="parTrans" cxnId="{5DCF4EB4-1266-4743-90E4-69093F38DAE5}">
      <dgm:prSet/>
      <dgm:spPr/>
      <dgm:t>
        <a:bodyPr/>
        <a:lstStyle/>
        <a:p>
          <a:endParaRPr lang="en-US"/>
        </a:p>
      </dgm:t>
    </dgm:pt>
    <dgm:pt modelId="{6F77ED09-2A2F-4AEE-93EF-BBBE9890A23A}" type="sibTrans" cxnId="{5DCF4EB4-1266-4743-90E4-69093F38DAE5}">
      <dgm:prSet/>
      <dgm:spPr/>
      <dgm:t>
        <a:bodyPr/>
        <a:lstStyle/>
        <a:p>
          <a:endParaRPr lang="en-US"/>
        </a:p>
      </dgm:t>
    </dgm:pt>
    <dgm:pt modelId="{CFF2DFB3-3C9C-4B01-A4E7-29930C58664C}">
      <dgm:prSet phldrT="[Text]" custT="1"/>
      <dgm:spPr/>
      <dgm:t>
        <a:bodyPr/>
        <a:lstStyle/>
        <a:p>
          <a:r>
            <a:rPr lang="ms-MY" sz="1200" dirty="0">
              <a:latin typeface="Trebuchet MS" pitchFamily="34" charset="0"/>
              <a:cs typeface="Tahoma" pitchFamily="34" charset="0"/>
            </a:rPr>
            <a:t>SIANG -  JUMAAT</a:t>
          </a:r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AD732AF9-A053-4B67-959A-E91460CAEA6A}" type="parTrans" cxnId="{AD97987B-AC25-45E2-A8BD-A51CAFE46AB1}">
      <dgm:prSet/>
      <dgm:spPr/>
      <dgm:t>
        <a:bodyPr/>
        <a:lstStyle/>
        <a:p>
          <a:endParaRPr lang="en-US"/>
        </a:p>
      </dgm:t>
    </dgm:pt>
    <dgm:pt modelId="{6B9921DB-02BF-4405-8F21-6AC0CAB43CFC}" type="sibTrans" cxnId="{AD97987B-AC25-45E2-A8BD-A51CAFE46AB1}">
      <dgm:prSet/>
      <dgm:spPr/>
      <dgm:t>
        <a:bodyPr/>
        <a:lstStyle/>
        <a:p>
          <a:endParaRPr lang="en-US"/>
        </a:p>
      </dgm:t>
    </dgm:pt>
    <dgm:pt modelId="{B130DA1D-82FA-4FE4-B7BB-E7E51E1478BC}">
      <dgm:prSet phldrT="[Text]" custT="1"/>
      <dgm:spPr/>
      <dgm:t>
        <a:bodyPr/>
        <a:lstStyle/>
        <a:p>
          <a:r>
            <a:rPr lang="ms-MY" sz="1200" dirty="0">
              <a:latin typeface="Trebuchet MS" pitchFamily="34" charset="0"/>
              <a:cs typeface="Tahoma" pitchFamily="34" charset="0"/>
            </a:rPr>
            <a:t>JARAK MASA KETIBAAN DALAM LINGKUNGAN 30 MINIT.</a:t>
          </a:r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DF9A836F-CEB0-4212-A239-B62AF0200072}" type="parTrans" cxnId="{C01F6955-824E-4F49-846E-F81D9413CE07}">
      <dgm:prSet/>
      <dgm:spPr/>
      <dgm:t>
        <a:bodyPr/>
        <a:lstStyle/>
        <a:p>
          <a:endParaRPr lang="en-US"/>
        </a:p>
      </dgm:t>
    </dgm:pt>
    <dgm:pt modelId="{C966786F-D542-4392-B945-3ED0342EBAB6}" type="sibTrans" cxnId="{C01F6955-824E-4F49-846E-F81D9413CE07}">
      <dgm:prSet/>
      <dgm:spPr/>
      <dgm:t>
        <a:bodyPr/>
        <a:lstStyle/>
        <a:p>
          <a:endParaRPr lang="en-US"/>
        </a:p>
      </dgm:t>
    </dgm:pt>
    <dgm:pt modelId="{5CCC076C-9F5B-4633-B5E3-35BA1C000379}">
      <dgm:prSet phldrT="[Text]" custT="1"/>
      <dgm:spPr/>
      <dgm:t>
        <a:bodyPr/>
        <a:lstStyle/>
        <a:p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EE63EF76-A7F3-43FB-AD6E-FFEE61D7F081}" type="parTrans" cxnId="{85714252-A21A-4F1E-8C49-444A907A0085}">
      <dgm:prSet/>
      <dgm:spPr/>
      <dgm:t>
        <a:bodyPr/>
        <a:lstStyle/>
        <a:p>
          <a:endParaRPr lang="en-US"/>
        </a:p>
      </dgm:t>
    </dgm:pt>
    <dgm:pt modelId="{76A324AB-4267-4C99-BE72-3669FD530F6E}" type="sibTrans" cxnId="{85714252-A21A-4F1E-8C49-444A907A0085}">
      <dgm:prSet/>
      <dgm:spPr/>
      <dgm:t>
        <a:bodyPr/>
        <a:lstStyle/>
        <a:p>
          <a:endParaRPr lang="en-US"/>
        </a:p>
      </dgm:t>
    </dgm:pt>
    <dgm:pt modelId="{94E195AD-68D8-486F-AE7C-153EC7B2F1A8}">
      <dgm:prSet phldrT="[Text]" custT="1"/>
      <dgm:spPr/>
      <dgm:t>
        <a:bodyPr/>
        <a:lstStyle/>
        <a:p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C1B4FD24-D17C-4443-AA46-C19A9C69D7B1}" type="parTrans" cxnId="{5A701222-9D91-4F64-8168-B11AA6C17015}">
      <dgm:prSet/>
      <dgm:spPr/>
      <dgm:t>
        <a:bodyPr/>
        <a:lstStyle/>
        <a:p>
          <a:endParaRPr lang="en-US"/>
        </a:p>
      </dgm:t>
    </dgm:pt>
    <dgm:pt modelId="{0703EA53-765B-40CA-803B-35F65DF59C65}" type="sibTrans" cxnId="{5A701222-9D91-4F64-8168-B11AA6C17015}">
      <dgm:prSet/>
      <dgm:spPr/>
      <dgm:t>
        <a:bodyPr/>
        <a:lstStyle/>
        <a:p>
          <a:endParaRPr lang="en-US"/>
        </a:p>
      </dgm:t>
    </dgm:pt>
    <dgm:pt modelId="{63FAFB13-6B2E-41DB-BCC9-73045BC07AE4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UCAPAN</a:t>
          </a:r>
        </a:p>
      </dgm:t>
    </dgm:pt>
    <dgm:pt modelId="{1081980D-B6ED-4D3F-87E6-93C159DC0789}" type="parTrans" cxnId="{E9A35ECE-5A91-425C-B499-F230B7C8DD3E}">
      <dgm:prSet/>
      <dgm:spPr/>
      <dgm:t>
        <a:bodyPr/>
        <a:lstStyle/>
        <a:p>
          <a:endParaRPr lang="en-US"/>
        </a:p>
      </dgm:t>
    </dgm:pt>
    <dgm:pt modelId="{8F8B990D-3347-45EB-8A2C-ACFC20101DC3}" type="sibTrans" cxnId="{E9A35ECE-5A91-425C-B499-F230B7C8DD3E}">
      <dgm:prSet/>
      <dgm:spPr/>
      <dgm:t>
        <a:bodyPr/>
        <a:lstStyle/>
        <a:p>
          <a:endParaRPr lang="en-US"/>
        </a:p>
      </dgm:t>
    </dgm:pt>
    <dgm:pt modelId="{8EF2D9CF-0192-44C8-B097-B52B81D7A2ED}">
      <dgm:prSet phldrT="[Text]" custT="1"/>
      <dgm:spPr/>
      <dgm:t>
        <a:bodyPr/>
        <a:lstStyle/>
        <a:p>
          <a:pPr rtl="0"/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UCAPAN SEBOLEHNYA DIHADKAN KEPADA 3 ORANG SAHAJA</a:t>
          </a:r>
          <a:endParaRPr lang="en-US" sz="1200" b="1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663DE247-23C7-4452-A691-A3956A70638D}" type="parTrans" cxnId="{DACC80D8-CA1B-4974-AC38-4B06D72AA5BE}">
      <dgm:prSet/>
      <dgm:spPr/>
      <dgm:t>
        <a:bodyPr/>
        <a:lstStyle/>
        <a:p>
          <a:endParaRPr lang="en-US"/>
        </a:p>
      </dgm:t>
    </dgm:pt>
    <dgm:pt modelId="{D397293B-0A68-45D4-8084-CFAD9661A360}" type="sibTrans" cxnId="{DACC80D8-CA1B-4974-AC38-4B06D72AA5BE}">
      <dgm:prSet/>
      <dgm:spPr/>
      <dgm:t>
        <a:bodyPr/>
        <a:lstStyle/>
        <a:p>
          <a:endParaRPr lang="en-US"/>
        </a:p>
      </dgm:t>
    </dgm:pt>
    <dgm:pt modelId="{DACE2598-6C9F-419D-AD5B-2B355BFFCB91}">
      <dgm:prSet custT="1"/>
      <dgm:spPr/>
      <dgm:t>
        <a:bodyPr/>
        <a:lstStyle/>
        <a:p>
          <a:pPr rtl="0"/>
          <a:endParaRPr kumimoji="0" lang="ms-MY" sz="12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Times New Roman" pitchFamily="18" charset="0"/>
            <a:cs typeface="Tahoma" pitchFamily="34" charset="0"/>
          </a:endParaRPr>
        </a:p>
      </dgm:t>
    </dgm:pt>
    <dgm:pt modelId="{9378D343-7185-4E66-A13E-DEEA5A5B268F}" type="parTrans" cxnId="{DF2EEC03-1B98-42B8-A7BA-A93988525E6C}">
      <dgm:prSet/>
      <dgm:spPr/>
      <dgm:t>
        <a:bodyPr/>
        <a:lstStyle/>
        <a:p>
          <a:endParaRPr lang="en-US"/>
        </a:p>
      </dgm:t>
    </dgm:pt>
    <dgm:pt modelId="{B3E5D800-114F-4AAD-BD1A-8FFCAFBECBE0}" type="sibTrans" cxnId="{DF2EEC03-1B98-42B8-A7BA-A93988525E6C}">
      <dgm:prSet/>
      <dgm:spPr/>
      <dgm:t>
        <a:bodyPr/>
        <a:lstStyle/>
        <a:p>
          <a:endParaRPr lang="en-US"/>
        </a:p>
      </dgm:t>
    </dgm:pt>
    <dgm:pt modelId="{438D2C37-B420-41C6-8F6E-C076F51D75D1}">
      <dgm:prSet custT="1"/>
      <dgm:spPr/>
      <dgm:t>
        <a:bodyPr/>
        <a:lstStyle/>
        <a:p>
          <a:pPr rtl="0"/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JANGKA MASA BAGI UCAPAN ADALAH SEPERTI BERIKUT:</a:t>
          </a:r>
        </a:p>
      </dgm:t>
    </dgm:pt>
    <dgm:pt modelId="{A79ED99D-7556-41DF-982F-245BBA77EAC1}" type="parTrans" cxnId="{68E470F8-BCA3-4312-894D-C56710CB235C}">
      <dgm:prSet/>
      <dgm:spPr/>
      <dgm:t>
        <a:bodyPr/>
        <a:lstStyle/>
        <a:p>
          <a:endParaRPr lang="en-US"/>
        </a:p>
      </dgm:t>
    </dgm:pt>
    <dgm:pt modelId="{DB0893AA-DFDA-4432-A18B-AAB3C2D565A7}" type="sibTrans" cxnId="{68E470F8-BCA3-4312-894D-C56710CB235C}">
      <dgm:prSet/>
      <dgm:spPr/>
      <dgm:t>
        <a:bodyPr/>
        <a:lstStyle/>
        <a:p>
          <a:endParaRPr lang="en-US"/>
        </a:p>
      </dgm:t>
    </dgm:pt>
    <dgm:pt modelId="{AEAF6372-D44F-4016-A479-01A9AF22959C}">
      <dgm:prSet custT="1"/>
      <dgm:spPr/>
      <dgm:t>
        <a:bodyPr/>
        <a:lstStyle/>
        <a:p>
          <a:pPr rtl="0"/>
          <a:endParaRPr kumimoji="0" lang="en-US" sz="12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</dgm:t>
    </dgm:pt>
    <dgm:pt modelId="{E1214673-8030-4C9C-859C-DFC27DC4FF12}" type="parTrans" cxnId="{78F72493-0A71-4FFF-92DD-1C84C7CAF0BE}">
      <dgm:prSet/>
      <dgm:spPr/>
      <dgm:t>
        <a:bodyPr/>
        <a:lstStyle/>
        <a:p>
          <a:endParaRPr lang="en-US"/>
        </a:p>
      </dgm:t>
    </dgm:pt>
    <dgm:pt modelId="{227343E6-CE1A-44A8-AE3C-0F5D3CF45F54}" type="sibTrans" cxnId="{78F72493-0A71-4FFF-92DD-1C84C7CAF0BE}">
      <dgm:prSet/>
      <dgm:spPr/>
      <dgm:t>
        <a:bodyPr/>
        <a:lstStyle/>
        <a:p>
          <a:endParaRPr lang="en-US"/>
        </a:p>
      </dgm:t>
    </dgm:pt>
    <dgm:pt modelId="{FC626E04-CD57-44AB-8E39-DD819A64BE94}">
      <dgm:prSet custT="1"/>
      <dgm:spPr/>
      <dgm:t>
        <a:bodyPr/>
        <a:lstStyle/>
        <a:p>
          <a:pPr rtl="0"/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UCAPAN PERTAMA 	- 5-7 MINIT (TUAN RUMAH)</a:t>
          </a:r>
          <a:endParaRPr kumimoji="0" lang="en-US" sz="12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</dgm:t>
    </dgm:pt>
    <dgm:pt modelId="{B1478FB5-8A73-48A4-8C3A-E3327C03CC4F}" type="parTrans" cxnId="{BF7E06FC-D7BA-41FA-BA68-1A1F78C75679}">
      <dgm:prSet/>
      <dgm:spPr/>
      <dgm:t>
        <a:bodyPr/>
        <a:lstStyle/>
        <a:p>
          <a:endParaRPr lang="en-US"/>
        </a:p>
      </dgm:t>
    </dgm:pt>
    <dgm:pt modelId="{03EF7AC1-615D-4E66-BAF0-0663830161E6}" type="sibTrans" cxnId="{BF7E06FC-D7BA-41FA-BA68-1A1F78C75679}">
      <dgm:prSet/>
      <dgm:spPr/>
      <dgm:t>
        <a:bodyPr/>
        <a:lstStyle/>
        <a:p>
          <a:endParaRPr lang="en-US"/>
        </a:p>
      </dgm:t>
    </dgm:pt>
    <dgm:pt modelId="{3E716225-51B3-4D4D-B551-D8B3B459BC1A}">
      <dgm:prSet phldrT="[Text]" custT="1"/>
      <dgm:spPr/>
      <dgm:t>
        <a:bodyPr/>
        <a:lstStyle/>
        <a:p>
          <a:r>
            <a:rPr lang="ms-MY" sz="1200" dirty="0">
              <a:latin typeface="Trebuchet MS" pitchFamily="34" charset="0"/>
              <a:cs typeface="Tahoma" pitchFamily="34" charset="0"/>
            </a:rPr>
            <a:t>TAMAT SEBELUM 12.15 TENGAHARI</a:t>
          </a:r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64E351D8-0664-47B2-80D4-2FA612C76E17}" type="parTrans" cxnId="{CBD876A7-FF18-4FBB-8D26-5409D97BC15F}">
      <dgm:prSet/>
      <dgm:spPr/>
      <dgm:t>
        <a:bodyPr/>
        <a:lstStyle/>
        <a:p>
          <a:endParaRPr lang="en-US"/>
        </a:p>
      </dgm:t>
    </dgm:pt>
    <dgm:pt modelId="{5AFB256A-ABAE-425E-8E9C-1F5D1414FAAF}" type="sibTrans" cxnId="{CBD876A7-FF18-4FBB-8D26-5409D97BC15F}">
      <dgm:prSet/>
      <dgm:spPr/>
      <dgm:t>
        <a:bodyPr/>
        <a:lstStyle/>
        <a:p>
          <a:endParaRPr lang="en-US"/>
        </a:p>
      </dgm:t>
    </dgm:pt>
    <dgm:pt modelId="{A19F5B96-60F2-4B35-9048-4ECC7880518C}">
      <dgm:prSet phldrT="[Text]" custT="1"/>
      <dgm:spPr/>
      <dgm:t>
        <a:bodyPr/>
        <a:lstStyle/>
        <a:p>
          <a:r>
            <a:rPr lang="ms-MY" sz="1200" dirty="0">
              <a:latin typeface="Trebuchet MS" pitchFamily="34" charset="0"/>
              <a:cs typeface="Tahoma" pitchFamily="34" charset="0"/>
            </a:rPr>
            <a:t>MAJLIS PETANG HENDAKLAH TIDAK LEBIH AWAL DARIPADA 2.45 PETANG</a:t>
          </a:r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362D51B4-0C2B-413E-9166-447FA22C793B}" type="parTrans" cxnId="{0DF7362B-789A-4287-8997-E2C809D3E9C3}">
      <dgm:prSet/>
      <dgm:spPr/>
      <dgm:t>
        <a:bodyPr/>
        <a:lstStyle/>
        <a:p>
          <a:endParaRPr lang="en-US"/>
        </a:p>
      </dgm:t>
    </dgm:pt>
    <dgm:pt modelId="{E420FB10-303F-42F7-AA0C-E1115BD8FB0E}" type="sibTrans" cxnId="{0DF7362B-789A-4287-8997-E2C809D3E9C3}">
      <dgm:prSet/>
      <dgm:spPr/>
      <dgm:t>
        <a:bodyPr/>
        <a:lstStyle/>
        <a:p>
          <a:endParaRPr lang="en-US"/>
        </a:p>
      </dgm:t>
    </dgm:pt>
    <dgm:pt modelId="{52E6740C-DF90-42D6-8598-FC8B7E588D00}">
      <dgm:prSet phldrT="[Text]" custT="1"/>
      <dgm:spPr/>
      <dgm:t>
        <a:bodyPr/>
        <a:lstStyle/>
        <a:p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ED541AFD-507F-4070-A43B-58B279836AF4}" type="parTrans" cxnId="{500ED868-A564-4268-A336-0E09B1431DE6}">
      <dgm:prSet/>
      <dgm:spPr/>
      <dgm:t>
        <a:bodyPr/>
        <a:lstStyle/>
        <a:p>
          <a:endParaRPr lang="en-US"/>
        </a:p>
      </dgm:t>
    </dgm:pt>
    <dgm:pt modelId="{5CB9482A-11F7-4E42-8F93-012ACB2DF9EB}" type="sibTrans" cxnId="{500ED868-A564-4268-A336-0E09B1431DE6}">
      <dgm:prSet/>
      <dgm:spPr/>
      <dgm:t>
        <a:bodyPr/>
        <a:lstStyle/>
        <a:p>
          <a:endParaRPr lang="en-US"/>
        </a:p>
      </dgm:t>
    </dgm:pt>
    <dgm:pt modelId="{D92C33B9-D8CA-44DE-A7CA-DDA412537F3A}">
      <dgm:prSet custT="1"/>
      <dgm:spPr/>
      <dgm:t>
        <a:bodyPr/>
        <a:lstStyle/>
        <a:p>
          <a:pPr rtl="0"/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UCAPAN KEDUA	- 8-10 MINIT (TETAMU KHAS)</a:t>
          </a:r>
          <a:endParaRPr kumimoji="0" lang="en-US" sz="12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</dgm:t>
    </dgm:pt>
    <dgm:pt modelId="{C942F03F-ABC5-4CB3-83BF-6C9D3F5385C7}" type="parTrans" cxnId="{E2F04EEE-D282-494F-82E0-22880B9F839E}">
      <dgm:prSet/>
      <dgm:spPr/>
      <dgm:t>
        <a:bodyPr/>
        <a:lstStyle/>
        <a:p>
          <a:endParaRPr lang="en-US"/>
        </a:p>
      </dgm:t>
    </dgm:pt>
    <dgm:pt modelId="{FBCFAF90-B7D7-4DEB-A9CE-B3DA28FFBDBE}" type="sibTrans" cxnId="{E2F04EEE-D282-494F-82E0-22880B9F839E}">
      <dgm:prSet/>
      <dgm:spPr/>
      <dgm:t>
        <a:bodyPr/>
        <a:lstStyle/>
        <a:p>
          <a:endParaRPr lang="en-US"/>
        </a:p>
      </dgm:t>
    </dgm:pt>
    <dgm:pt modelId="{F9D9C117-5513-4019-90A1-197FF1FDE2CB}">
      <dgm:prSet custT="1"/>
      <dgm:spPr/>
      <dgm:t>
        <a:bodyPr/>
        <a:lstStyle/>
        <a:p>
          <a:pPr rtl="0"/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UCAPAN PERASMIAN 	</a:t>
          </a:r>
          <a:r>
            <a:rPr lang="ms-MY" sz="1200" dirty="0">
              <a:latin typeface="Trebuchet MS" pitchFamily="34" charset="0"/>
              <a:ea typeface="Times New Roman" pitchFamily="18" charset="0"/>
              <a:cs typeface="Tahoma" pitchFamily="34" charset="0"/>
            </a:rPr>
            <a:t> - 20-25 MINIT. (SEKIRANYA UCAPAN PERASMIAN (TETAMU KEHORMAT) MERUPAKAN SATU UCAPAN DASAR (</a:t>
          </a:r>
          <a:r>
            <a:rPr lang="ms-MY" sz="1200" i="1" dirty="0">
              <a:latin typeface="Trebuchet MS" pitchFamily="34" charset="0"/>
              <a:ea typeface="Times New Roman" pitchFamily="18" charset="0"/>
              <a:cs typeface="Tahoma" pitchFamily="34" charset="0"/>
            </a:rPr>
            <a:t>KEY NOTE  ADDRESS</a:t>
          </a:r>
          <a:r>
            <a:rPr lang="ms-MY" sz="1200" dirty="0">
              <a:latin typeface="Trebuchet MS" pitchFamily="34" charset="0"/>
              <a:ea typeface="Times New Roman" pitchFamily="18" charset="0"/>
              <a:cs typeface="Tahoma" pitchFamily="34" charset="0"/>
            </a:rPr>
            <a:t>) MAKA JANGKA MASA BOLEH DIPANJANGKAN KEPADA 50-60 MINIT)</a:t>
          </a:r>
          <a:endParaRPr kumimoji="0" lang="en-US" sz="12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</dgm:t>
    </dgm:pt>
    <dgm:pt modelId="{5777D294-E3FE-471B-AA11-F079523518FE}" type="parTrans" cxnId="{FA95E5C7-95BB-4486-BB44-CDCA0BFEBF8D}">
      <dgm:prSet/>
      <dgm:spPr/>
      <dgm:t>
        <a:bodyPr/>
        <a:lstStyle/>
        <a:p>
          <a:endParaRPr lang="en-US"/>
        </a:p>
      </dgm:t>
    </dgm:pt>
    <dgm:pt modelId="{4B46721C-1D16-40CC-9ADB-F551B81009F1}" type="sibTrans" cxnId="{FA95E5C7-95BB-4486-BB44-CDCA0BFEBF8D}">
      <dgm:prSet/>
      <dgm:spPr/>
      <dgm:t>
        <a:bodyPr/>
        <a:lstStyle/>
        <a:p>
          <a:endParaRPr lang="en-US"/>
        </a:p>
      </dgm:t>
    </dgm:pt>
    <dgm:pt modelId="{2FEE5A61-CB12-4B20-802F-CDB9590D8DBA}" type="pres">
      <dgm:prSet presAssocID="{403AE14D-1165-43A9-B298-1B1705870C29}" presName="linear" presStyleCnt="0">
        <dgm:presLayoutVars>
          <dgm:dir/>
          <dgm:animLvl val="lvl"/>
          <dgm:resizeHandles val="exact"/>
        </dgm:presLayoutVars>
      </dgm:prSet>
      <dgm:spPr/>
    </dgm:pt>
    <dgm:pt modelId="{6D79CE67-FBB3-4826-8501-157B703FF3CF}" type="pres">
      <dgm:prSet presAssocID="{632C5489-8A3E-4AFF-B3FC-45269FE8450D}" presName="parentLin" presStyleCnt="0"/>
      <dgm:spPr/>
    </dgm:pt>
    <dgm:pt modelId="{2B2CB526-10CD-47A0-A63C-8BC17B70A192}" type="pres">
      <dgm:prSet presAssocID="{632C5489-8A3E-4AFF-B3FC-45269FE8450D}" presName="parentLeftMargin" presStyleLbl="node1" presStyleIdx="0" presStyleCnt="2"/>
      <dgm:spPr/>
    </dgm:pt>
    <dgm:pt modelId="{9B19AD6B-BB4C-4C9D-A197-12E99DD8E52B}" type="pres">
      <dgm:prSet presAssocID="{632C5489-8A3E-4AFF-B3FC-45269FE8450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EF97D3A-240E-4B13-B4A8-7555ABA93A9E}" type="pres">
      <dgm:prSet presAssocID="{632C5489-8A3E-4AFF-B3FC-45269FE8450D}" presName="negativeSpace" presStyleCnt="0"/>
      <dgm:spPr/>
    </dgm:pt>
    <dgm:pt modelId="{BBBA5760-4B22-4A82-89EB-8C4F9319613E}" type="pres">
      <dgm:prSet presAssocID="{632C5489-8A3E-4AFF-B3FC-45269FE8450D}" presName="childText" presStyleLbl="conFgAcc1" presStyleIdx="0" presStyleCnt="2">
        <dgm:presLayoutVars>
          <dgm:bulletEnabled val="1"/>
        </dgm:presLayoutVars>
      </dgm:prSet>
      <dgm:spPr/>
    </dgm:pt>
    <dgm:pt modelId="{456A71D6-7DA1-4E92-920E-E9AAD684EDF5}" type="pres">
      <dgm:prSet presAssocID="{F8015367-0CC4-49E4-BEA5-DCB4E0F06E07}" presName="spaceBetweenRectangles" presStyleCnt="0"/>
      <dgm:spPr/>
    </dgm:pt>
    <dgm:pt modelId="{BD0E2792-0A6D-4B90-B32B-FD142596D31E}" type="pres">
      <dgm:prSet presAssocID="{63FAFB13-6B2E-41DB-BCC9-73045BC07AE4}" presName="parentLin" presStyleCnt="0"/>
      <dgm:spPr/>
    </dgm:pt>
    <dgm:pt modelId="{E9871D0A-E42C-4C62-A07D-4C62DC523587}" type="pres">
      <dgm:prSet presAssocID="{63FAFB13-6B2E-41DB-BCC9-73045BC07AE4}" presName="parentLeftMargin" presStyleLbl="node1" presStyleIdx="0" presStyleCnt="2"/>
      <dgm:spPr/>
    </dgm:pt>
    <dgm:pt modelId="{58AF7018-3356-4F13-A109-A2A390E18EC1}" type="pres">
      <dgm:prSet presAssocID="{63FAFB13-6B2E-41DB-BCC9-73045BC07AE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EBD3BD1-4D8F-4184-93BD-3511FFE7ED47}" type="pres">
      <dgm:prSet presAssocID="{63FAFB13-6B2E-41DB-BCC9-73045BC07AE4}" presName="negativeSpace" presStyleCnt="0"/>
      <dgm:spPr/>
    </dgm:pt>
    <dgm:pt modelId="{E00E3BC6-8327-49C9-A1B4-5A98347E642D}" type="pres">
      <dgm:prSet presAssocID="{63FAFB13-6B2E-41DB-BCC9-73045BC07AE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F2EEC03-1B98-42B8-A7BA-A93988525E6C}" srcId="{63FAFB13-6B2E-41DB-BCC9-73045BC07AE4}" destId="{DACE2598-6C9F-419D-AD5B-2B355BFFCB91}" srcOrd="1" destOrd="0" parTransId="{9378D343-7185-4E66-A13E-DEEA5A5B268F}" sibTransId="{B3E5D800-114F-4AAD-BD1A-8FFCAFBECBE0}"/>
    <dgm:cxn modelId="{13520407-3702-4495-9B42-9C6D5DB46BC3}" type="presOf" srcId="{75FCA0DC-AF52-43FA-9F74-764DA18A9158}" destId="{BBBA5760-4B22-4A82-89EB-8C4F9319613E}" srcOrd="0" destOrd="0" presId="urn:microsoft.com/office/officeart/2005/8/layout/list1"/>
    <dgm:cxn modelId="{AAF42D1D-0292-4B81-9FBC-B1608C508FFF}" type="presOf" srcId="{A19F5B96-60F2-4B35-9048-4ECC7880518C}" destId="{BBBA5760-4B22-4A82-89EB-8C4F9319613E}" srcOrd="0" destOrd="6" presId="urn:microsoft.com/office/officeart/2005/8/layout/list1"/>
    <dgm:cxn modelId="{FC5F2B1F-E123-487B-96DC-37F87E0B2F19}" type="presOf" srcId="{F9D9C117-5513-4019-90A1-197FF1FDE2CB}" destId="{E00E3BC6-8327-49C9-A1B4-5A98347E642D}" srcOrd="0" destOrd="6" presId="urn:microsoft.com/office/officeart/2005/8/layout/list1"/>
    <dgm:cxn modelId="{5A701222-9D91-4F64-8168-B11AA6C17015}" srcId="{632C5489-8A3E-4AFF-B3FC-45269FE8450D}" destId="{94E195AD-68D8-486F-AE7C-153EC7B2F1A8}" srcOrd="3" destOrd="0" parTransId="{C1B4FD24-D17C-4443-AA46-C19A9C69D7B1}" sibTransId="{0703EA53-765B-40CA-803B-35F65DF59C65}"/>
    <dgm:cxn modelId="{501DF825-30D5-4986-9AF1-BB3A3741F2F6}" type="presOf" srcId="{AEAF6372-D44F-4016-A479-01A9AF22959C}" destId="{E00E3BC6-8327-49C9-A1B4-5A98347E642D}" srcOrd="0" destOrd="3" presId="urn:microsoft.com/office/officeart/2005/8/layout/list1"/>
    <dgm:cxn modelId="{DEFF2C2B-4632-4418-93BD-08FC54086F05}" type="presOf" srcId="{D92C33B9-D8CA-44DE-A7CA-DDA412537F3A}" destId="{E00E3BC6-8327-49C9-A1B4-5A98347E642D}" srcOrd="0" destOrd="5" presId="urn:microsoft.com/office/officeart/2005/8/layout/list1"/>
    <dgm:cxn modelId="{0DF7362B-789A-4287-8997-E2C809D3E9C3}" srcId="{632C5489-8A3E-4AFF-B3FC-45269FE8450D}" destId="{A19F5B96-60F2-4B35-9048-4ECC7880518C}" srcOrd="6" destOrd="0" parTransId="{362D51B4-0C2B-413E-9166-447FA22C793B}" sibTransId="{E420FB10-303F-42F7-AA0C-E1115BD8FB0E}"/>
    <dgm:cxn modelId="{DF42492B-8878-4831-87AD-24D129CCCF4A}" type="presOf" srcId="{5CCC076C-9F5B-4633-B5E3-35BA1C000379}" destId="{BBBA5760-4B22-4A82-89EB-8C4F9319613E}" srcOrd="0" destOrd="1" presId="urn:microsoft.com/office/officeart/2005/8/layout/list1"/>
    <dgm:cxn modelId="{22660F2F-E83A-4AB6-AF57-9D2A32BB73DE}" type="presOf" srcId="{403AE14D-1165-43A9-B298-1B1705870C29}" destId="{2FEE5A61-CB12-4B20-802F-CDB9590D8DBA}" srcOrd="0" destOrd="0" presId="urn:microsoft.com/office/officeart/2005/8/layout/list1"/>
    <dgm:cxn modelId="{B9588840-F740-4DD7-A5FB-186565340D16}" type="presOf" srcId="{41363166-1276-4345-A373-ACF955FD05CB}" destId="{BBBA5760-4B22-4A82-89EB-8C4F9319613E}" srcOrd="0" destOrd="2" presId="urn:microsoft.com/office/officeart/2005/8/layout/list1"/>
    <dgm:cxn modelId="{D7F66D47-83D2-47CC-A183-3B7037FC8D9C}" type="presOf" srcId="{94E195AD-68D8-486F-AE7C-153EC7B2F1A8}" destId="{BBBA5760-4B22-4A82-89EB-8C4F9319613E}" srcOrd="0" destOrd="3" presId="urn:microsoft.com/office/officeart/2005/8/layout/list1"/>
    <dgm:cxn modelId="{500ED868-A564-4268-A336-0E09B1431DE6}" srcId="{632C5489-8A3E-4AFF-B3FC-45269FE8450D}" destId="{52E6740C-DF90-42D6-8598-FC8B7E588D00}" srcOrd="7" destOrd="0" parTransId="{ED541AFD-507F-4070-A43B-58B279836AF4}" sibTransId="{5CB9482A-11F7-4E42-8F93-012ACB2DF9EB}"/>
    <dgm:cxn modelId="{3DFB2D4C-82C9-4B1B-BF14-21D423FFE556}" type="presOf" srcId="{632C5489-8A3E-4AFF-B3FC-45269FE8450D}" destId="{9B19AD6B-BB4C-4C9D-A197-12E99DD8E52B}" srcOrd="1" destOrd="0" presId="urn:microsoft.com/office/officeart/2005/8/layout/list1"/>
    <dgm:cxn modelId="{85714252-A21A-4F1E-8C49-444A907A0085}" srcId="{632C5489-8A3E-4AFF-B3FC-45269FE8450D}" destId="{5CCC076C-9F5B-4633-B5E3-35BA1C000379}" srcOrd="1" destOrd="0" parTransId="{EE63EF76-A7F3-43FB-AD6E-FFEE61D7F081}" sibTransId="{76A324AB-4267-4C99-BE72-3669FD530F6E}"/>
    <dgm:cxn modelId="{B5493A55-556A-4214-B96F-D420F81076ED}" srcId="{632C5489-8A3E-4AFF-B3FC-45269FE8450D}" destId="{75FCA0DC-AF52-43FA-9F74-764DA18A9158}" srcOrd="0" destOrd="0" parTransId="{97EBC6E7-94EE-438A-9E3B-A9C0BA8EBC58}" sibTransId="{4C64FE9E-113D-4233-938D-941A6DF5B689}"/>
    <dgm:cxn modelId="{C01F6955-824E-4F49-846E-F81D9413CE07}" srcId="{632C5489-8A3E-4AFF-B3FC-45269FE8450D}" destId="{B130DA1D-82FA-4FE4-B7BB-E7E51E1478BC}" srcOrd="8" destOrd="0" parTransId="{DF9A836F-CEB0-4212-A239-B62AF0200072}" sibTransId="{C966786F-D542-4392-B945-3ED0342EBAB6}"/>
    <dgm:cxn modelId="{DF81B355-BDEC-4B45-BC48-DA6D5845FD53}" type="presOf" srcId="{632C5489-8A3E-4AFF-B3FC-45269FE8450D}" destId="{2B2CB526-10CD-47A0-A63C-8BC17B70A192}" srcOrd="0" destOrd="0" presId="urn:microsoft.com/office/officeart/2005/8/layout/list1"/>
    <dgm:cxn modelId="{EE8F1F59-8C6C-4018-8A55-E63AD4B6C5BF}" type="presOf" srcId="{CFF2DFB3-3C9C-4B01-A4E7-29930C58664C}" destId="{BBBA5760-4B22-4A82-89EB-8C4F9319613E}" srcOrd="0" destOrd="4" presId="urn:microsoft.com/office/officeart/2005/8/layout/list1"/>
    <dgm:cxn modelId="{EA2DE259-0CE3-48FA-B75A-E5422B0C81DC}" type="presOf" srcId="{63FAFB13-6B2E-41DB-BCC9-73045BC07AE4}" destId="{E9871D0A-E42C-4C62-A07D-4C62DC523587}" srcOrd="0" destOrd="0" presId="urn:microsoft.com/office/officeart/2005/8/layout/list1"/>
    <dgm:cxn modelId="{13BCE359-D972-494A-B2BF-E41686A08F29}" type="presOf" srcId="{52E6740C-DF90-42D6-8598-FC8B7E588D00}" destId="{BBBA5760-4B22-4A82-89EB-8C4F9319613E}" srcOrd="0" destOrd="7" presId="urn:microsoft.com/office/officeart/2005/8/layout/list1"/>
    <dgm:cxn modelId="{B8909D5A-78FA-46D4-B80B-B800E8F09A87}" srcId="{403AE14D-1165-43A9-B298-1B1705870C29}" destId="{632C5489-8A3E-4AFF-B3FC-45269FE8450D}" srcOrd="0" destOrd="0" parTransId="{D351FAC9-B85D-46DE-997A-7B02B00B8441}" sibTransId="{F8015367-0CC4-49E4-BEA5-DCB4E0F06E07}"/>
    <dgm:cxn modelId="{AD97987B-AC25-45E2-A8BD-A51CAFE46AB1}" srcId="{632C5489-8A3E-4AFF-B3FC-45269FE8450D}" destId="{CFF2DFB3-3C9C-4B01-A4E7-29930C58664C}" srcOrd="4" destOrd="0" parTransId="{AD732AF9-A053-4B67-959A-E91460CAEA6A}" sibTransId="{6B9921DB-02BF-4405-8F21-6AC0CAB43CFC}"/>
    <dgm:cxn modelId="{78F72493-0A71-4FFF-92DD-1C84C7CAF0BE}" srcId="{63FAFB13-6B2E-41DB-BCC9-73045BC07AE4}" destId="{AEAF6372-D44F-4016-A479-01A9AF22959C}" srcOrd="3" destOrd="0" parTransId="{E1214673-8030-4C9C-859C-DFC27DC4FF12}" sibTransId="{227343E6-CE1A-44A8-AE3C-0F5D3CF45F54}"/>
    <dgm:cxn modelId="{8A2430A1-C334-4AF3-9A38-05D381128A27}" type="presOf" srcId="{DACE2598-6C9F-419D-AD5B-2B355BFFCB91}" destId="{E00E3BC6-8327-49C9-A1B4-5A98347E642D}" srcOrd="0" destOrd="1" presId="urn:microsoft.com/office/officeart/2005/8/layout/list1"/>
    <dgm:cxn modelId="{CBD876A7-FF18-4FBB-8D26-5409D97BC15F}" srcId="{632C5489-8A3E-4AFF-B3FC-45269FE8450D}" destId="{3E716225-51B3-4D4D-B551-D8B3B459BC1A}" srcOrd="5" destOrd="0" parTransId="{64E351D8-0664-47B2-80D4-2FA612C76E17}" sibTransId="{5AFB256A-ABAE-425E-8E9C-1F5D1414FAAF}"/>
    <dgm:cxn modelId="{5DCF4EB4-1266-4743-90E4-69093F38DAE5}" srcId="{632C5489-8A3E-4AFF-B3FC-45269FE8450D}" destId="{41363166-1276-4345-A373-ACF955FD05CB}" srcOrd="2" destOrd="0" parTransId="{A2233DF2-91CB-4CF9-B1F7-BBE6AC80BF58}" sibTransId="{6F77ED09-2A2F-4AEE-93EF-BBBE9890A23A}"/>
    <dgm:cxn modelId="{FA95E5C7-95BB-4486-BB44-CDCA0BFEBF8D}" srcId="{AEAF6372-D44F-4016-A479-01A9AF22959C}" destId="{F9D9C117-5513-4019-90A1-197FF1FDE2CB}" srcOrd="2" destOrd="0" parTransId="{5777D294-E3FE-471B-AA11-F079523518FE}" sibTransId="{4B46721C-1D16-40CC-9ADB-F551B81009F1}"/>
    <dgm:cxn modelId="{327F9ECB-3182-4E8B-AEE1-779F6BA3BC10}" type="presOf" srcId="{3E716225-51B3-4D4D-B551-D8B3B459BC1A}" destId="{BBBA5760-4B22-4A82-89EB-8C4F9319613E}" srcOrd="0" destOrd="5" presId="urn:microsoft.com/office/officeart/2005/8/layout/list1"/>
    <dgm:cxn modelId="{E9A35ECE-5A91-425C-B499-F230B7C8DD3E}" srcId="{403AE14D-1165-43A9-B298-1B1705870C29}" destId="{63FAFB13-6B2E-41DB-BCC9-73045BC07AE4}" srcOrd="1" destOrd="0" parTransId="{1081980D-B6ED-4D3F-87E6-93C159DC0789}" sibTransId="{8F8B990D-3347-45EB-8A2C-ACFC20101DC3}"/>
    <dgm:cxn modelId="{10BFACD6-B698-4AFF-A4A9-B0A1F119BBFA}" type="presOf" srcId="{63FAFB13-6B2E-41DB-BCC9-73045BC07AE4}" destId="{58AF7018-3356-4F13-A109-A2A390E18EC1}" srcOrd="1" destOrd="0" presId="urn:microsoft.com/office/officeart/2005/8/layout/list1"/>
    <dgm:cxn modelId="{DACC80D8-CA1B-4974-AC38-4B06D72AA5BE}" srcId="{63FAFB13-6B2E-41DB-BCC9-73045BC07AE4}" destId="{8EF2D9CF-0192-44C8-B097-B52B81D7A2ED}" srcOrd="0" destOrd="0" parTransId="{663DE247-23C7-4452-A691-A3956A70638D}" sibTransId="{D397293B-0A68-45D4-8084-CFAD9661A360}"/>
    <dgm:cxn modelId="{2B9867DB-9268-48FA-96FF-860AFDE76FDD}" type="presOf" srcId="{8EF2D9CF-0192-44C8-B097-B52B81D7A2ED}" destId="{E00E3BC6-8327-49C9-A1B4-5A98347E642D}" srcOrd="0" destOrd="0" presId="urn:microsoft.com/office/officeart/2005/8/layout/list1"/>
    <dgm:cxn modelId="{FE109FDB-40B2-4242-8F8D-33927EA289E7}" type="presOf" srcId="{438D2C37-B420-41C6-8F6E-C076F51D75D1}" destId="{E00E3BC6-8327-49C9-A1B4-5A98347E642D}" srcOrd="0" destOrd="2" presId="urn:microsoft.com/office/officeart/2005/8/layout/list1"/>
    <dgm:cxn modelId="{E2F04EEE-D282-494F-82E0-22880B9F839E}" srcId="{AEAF6372-D44F-4016-A479-01A9AF22959C}" destId="{D92C33B9-D8CA-44DE-A7CA-DDA412537F3A}" srcOrd="1" destOrd="0" parTransId="{C942F03F-ABC5-4CB3-83BF-6C9D3F5385C7}" sibTransId="{FBCFAF90-B7D7-4DEB-A9CE-B3DA28FFBDBE}"/>
    <dgm:cxn modelId="{DB7DC9EE-565F-4C0E-BE3D-C9CB5CF13139}" type="presOf" srcId="{B130DA1D-82FA-4FE4-B7BB-E7E51E1478BC}" destId="{BBBA5760-4B22-4A82-89EB-8C4F9319613E}" srcOrd="0" destOrd="8" presId="urn:microsoft.com/office/officeart/2005/8/layout/list1"/>
    <dgm:cxn modelId="{AEA474F4-C93C-41C6-9A95-350391646179}" type="presOf" srcId="{FC626E04-CD57-44AB-8E39-DD819A64BE94}" destId="{E00E3BC6-8327-49C9-A1B4-5A98347E642D}" srcOrd="0" destOrd="4" presId="urn:microsoft.com/office/officeart/2005/8/layout/list1"/>
    <dgm:cxn modelId="{68E470F8-BCA3-4312-894D-C56710CB235C}" srcId="{63FAFB13-6B2E-41DB-BCC9-73045BC07AE4}" destId="{438D2C37-B420-41C6-8F6E-C076F51D75D1}" srcOrd="2" destOrd="0" parTransId="{A79ED99D-7556-41DF-982F-245BBA77EAC1}" sibTransId="{DB0893AA-DFDA-4432-A18B-AAB3C2D565A7}"/>
    <dgm:cxn modelId="{BF7E06FC-D7BA-41FA-BA68-1A1F78C75679}" srcId="{AEAF6372-D44F-4016-A479-01A9AF22959C}" destId="{FC626E04-CD57-44AB-8E39-DD819A64BE94}" srcOrd="0" destOrd="0" parTransId="{B1478FB5-8A73-48A4-8C3A-E3327C03CC4F}" sibTransId="{03EF7AC1-615D-4E66-BAF0-0663830161E6}"/>
    <dgm:cxn modelId="{28F98606-34B5-4806-AC29-492020B7D3E4}" type="presParOf" srcId="{2FEE5A61-CB12-4B20-802F-CDB9590D8DBA}" destId="{6D79CE67-FBB3-4826-8501-157B703FF3CF}" srcOrd="0" destOrd="0" presId="urn:microsoft.com/office/officeart/2005/8/layout/list1"/>
    <dgm:cxn modelId="{80114D58-5E3D-464F-87DB-05E8C2D606C7}" type="presParOf" srcId="{6D79CE67-FBB3-4826-8501-157B703FF3CF}" destId="{2B2CB526-10CD-47A0-A63C-8BC17B70A192}" srcOrd="0" destOrd="0" presId="urn:microsoft.com/office/officeart/2005/8/layout/list1"/>
    <dgm:cxn modelId="{A183534B-352E-4F6D-B085-B090B2D3CD5C}" type="presParOf" srcId="{6D79CE67-FBB3-4826-8501-157B703FF3CF}" destId="{9B19AD6B-BB4C-4C9D-A197-12E99DD8E52B}" srcOrd="1" destOrd="0" presId="urn:microsoft.com/office/officeart/2005/8/layout/list1"/>
    <dgm:cxn modelId="{7D8A9145-7695-4C78-9ECB-8ED7535CA0DD}" type="presParOf" srcId="{2FEE5A61-CB12-4B20-802F-CDB9590D8DBA}" destId="{6EF97D3A-240E-4B13-B4A8-7555ABA93A9E}" srcOrd="1" destOrd="0" presId="urn:microsoft.com/office/officeart/2005/8/layout/list1"/>
    <dgm:cxn modelId="{81C0D90A-E6DC-41A3-BBAC-7945FBAEB9B7}" type="presParOf" srcId="{2FEE5A61-CB12-4B20-802F-CDB9590D8DBA}" destId="{BBBA5760-4B22-4A82-89EB-8C4F9319613E}" srcOrd="2" destOrd="0" presId="urn:microsoft.com/office/officeart/2005/8/layout/list1"/>
    <dgm:cxn modelId="{0E521D3D-B5B4-4A7B-B30A-F9C2B64038A3}" type="presParOf" srcId="{2FEE5A61-CB12-4B20-802F-CDB9590D8DBA}" destId="{456A71D6-7DA1-4E92-920E-E9AAD684EDF5}" srcOrd="3" destOrd="0" presId="urn:microsoft.com/office/officeart/2005/8/layout/list1"/>
    <dgm:cxn modelId="{3858184E-2AC6-44A1-B081-F24CCB700A20}" type="presParOf" srcId="{2FEE5A61-CB12-4B20-802F-CDB9590D8DBA}" destId="{BD0E2792-0A6D-4B90-B32B-FD142596D31E}" srcOrd="4" destOrd="0" presId="urn:microsoft.com/office/officeart/2005/8/layout/list1"/>
    <dgm:cxn modelId="{88E05716-4FED-47F3-BAC3-70794F3620BB}" type="presParOf" srcId="{BD0E2792-0A6D-4B90-B32B-FD142596D31E}" destId="{E9871D0A-E42C-4C62-A07D-4C62DC523587}" srcOrd="0" destOrd="0" presId="urn:microsoft.com/office/officeart/2005/8/layout/list1"/>
    <dgm:cxn modelId="{0EC033D9-AC18-4F41-BD81-2BB6401348F6}" type="presParOf" srcId="{BD0E2792-0A6D-4B90-B32B-FD142596D31E}" destId="{58AF7018-3356-4F13-A109-A2A390E18EC1}" srcOrd="1" destOrd="0" presId="urn:microsoft.com/office/officeart/2005/8/layout/list1"/>
    <dgm:cxn modelId="{DF60D90D-0194-47EA-94BB-5453D7125EB7}" type="presParOf" srcId="{2FEE5A61-CB12-4B20-802F-CDB9590D8DBA}" destId="{EEBD3BD1-4D8F-4184-93BD-3511FFE7ED47}" srcOrd="5" destOrd="0" presId="urn:microsoft.com/office/officeart/2005/8/layout/list1"/>
    <dgm:cxn modelId="{DFDCD163-51D0-40AB-95D6-F03DF8D8777E}" type="presParOf" srcId="{2FEE5A61-CB12-4B20-802F-CDB9590D8DBA}" destId="{E00E3BC6-8327-49C9-A1B4-5A98347E642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03AE14D-1165-43A9-B298-1B1705870C2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4C870E-5A83-4316-ADFF-61C0DC96F2A3}">
      <dgm:prSet phldrT="[Text]" custT="1"/>
      <dgm:spPr/>
      <dgm:t>
        <a:bodyPr/>
        <a:lstStyle/>
        <a:p>
          <a:pPr rtl="0"/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SEDIAKAN  SENARAI JEMPUTAN MAJLIS</a:t>
          </a:r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3A0CC945-20DD-42D1-8F20-C820088E9969}" type="parTrans" cxnId="{D9BBAC1D-CE36-4A18-B73E-72426A159643}">
      <dgm:prSet/>
      <dgm:spPr/>
      <dgm:t>
        <a:bodyPr/>
        <a:lstStyle/>
        <a:p>
          <a:endParaRPr lang="en-US"/>
        </a:p>
      </dgm:t>
    </dgm:pt>
    <dgm:pt modelId="{86A53868-1363-4356-B451-0CD04DF4B223}" type="sibTrans" cxnId="{D9BBAC1D-CE36-4A18-B73E-72426A159643}">
      <dgm:prSet/>
      <dgm:spPr/>
      <dgm:t>
        <a:bodyPr/>
        <a:lstStyle/>
        <a:p>
          <a:endParaRPr lang="en-US"/>
        </a:p>
      </dgm:t>
    </dgm:pt>
    <dgm:pt modelId="{C2419763-70F9-47E0-9CD6-4D1134816497}">
      <dgm:prSet custT="1"/>
      <dgm:spPr/>
      <dgm:t>
        <a:bodyPr/>
        <a:lstStyle/>
        <a:p>
          <a:pPr rtl="0"/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BORANG MAKLUMBALAS KEHADIRAN</a:t>
          </a:r>
        </a:p>
      </dgm:t>
    </dgm:pt>
    <dgm:pt modelId="{9090FBBB-AA7B-4AEC-833D-D248359817E1}" type="parTrans" cxnId="{C98A448A-824A-4337-94A1-DE955B754359}">
      <dgm:prSet/>
      <dgm:spPr/>
      <dgm:t>
        <a:bodyPr/>
        <a:lstStyle/>
        <a:p>
          <a:endParaRPr lang="en-US"/>
        </a:p>
      </dgm:t>
    </dgm:pt>
    <dgm:pt modelId="{41FB94F2-8B60-4337-A48B-E156966BC565}" type="sibTrans" cxnId="{C98A448A-824A-4337-94A1-DE955B754359}">
      <dgm:prSet/>
      <dgm:spPr/>
      <dgm:t>
        <a:bodyPr/>
        <a:lstStyle/>
        <a:p>
          <a:endParaRPr lang="en-US"/>
        </a:p>
      </dgm:t>
    </dgm:pt>
    <dgm:pt modelId="{6F6AEB92-23E0-457A-A162-FF8399BDC5E1}">
      <dgm:prSet custT="1"/>
      <dgm:spPr/>
      <dgm:t>
        <a:bodyPr/>
        <a:lstStyle/>
        <a:p>
          <a:pPr rtl="0"/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SENARAI HADIR</a:t>
          </a:r>
          <a:r>
            <a: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ahoma" pitchFamily="34" charset="0"/>
            </a:rPr>
            <a:t> </a:t>
          </a:r>
        </a:p>
      </dgm:t>
    </dgm:pt>
    <dgm:pt modelId="{BFEC21B9-85A6-496E-8E17-69CB83840E59}" type="parTrans" cxnId="{9F2FC564-6D50-4A40-9D1C-574929499EF8}">
      <dgm:prSet/>
      <dgm:spPr/>
      <dgm:t>
        <a:bodyPr/>
        <a:lstStyle/>
        <a:p>
          <a:endParaRPr lang="en-US"/>
        </a:p>
      </dgm:t>
    </dgm:pt>
    <dgm:pt modelId="{0DF9FACB-161B-4AB0-9950-9E401433F65B}" type="sibTrans" cxnId="{9F2FC564-6D50-4A40-9D1C-574929499EF8}">
      <dgm:prSet/>
      <dgm:spPr/>
      <dgm:t>
        <a:bodyPr/>
        <a:lstStyle/>
        <a:p>
          <a:endParaRPr lang="en-US"/>
        </a:p>
      </dgm:t>
    </dgm:pt>
    <dgm:pt modelId="{C297B8DF-3232-47B0-BC1B-F2F5A068C53C}">
      <dgm:prSet phldrT="[Text]" custT="1"/>
      <dgm:spPr/>
      <dgm:t>
        <a:bodyPr/>
        <a:lstStyle/>
        <a:p>
          <a:pPr rtl="0"/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SENARAI NAMA JEMPUTAN (TERPERINCI)</a:t>
          </a:r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D61D1E8C-B050-465D-A504-446D67D336E3}" type="parTrans" cxnId="{E56C825B-C907-4614-845E-67D72E6387ED}">
      <dgm:prSet/>
      <dgm:spPr/>
      <dgm:t>
        <a:bodyPr/>
        <a:lstStyle/>
        <a:p>
          <a:endParaRPr lang="en-US"/>
        </a:p>
      </dgm:t>
    </dgm:pt>
    <dgm:pt modelId="{9FC80A3F-59A4-48C3-9B95-D2F5157C853F}" type="sibTrans" cxnId="{E56C825B-C907-4614-845E-67D72E6387ED}">
      <dgm:prSet/>
      <dgm:spPr/>
      <dgm:t>
        <a:bodyPr/>
        <a:lstStyle/>
        <a:p>
          <a:endParaRPr lang="en-US"/>
        </a:p>
      </dgm:t>
    </dgm:pt>
    <dgm:pt modelId="{E823D449-A180-4DAC-989D-B33017A54A34}">
      <dgm:prSet custT="1"/>
      <dgm:spPr/>
      <dgm:t>
        <a:bodyPr/>
        <a:lstStyle/>
        <a:p>
          <a:pPr rtl="0"/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SENARAI MENGIKUT KEUTAMAAN (MENGIKUT PANGKAT DAN GELARAN)</a:t>
          </a:r>
          <a:endParaRPr kumimoji="0" lang="en-US" sz="12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</dgm:t>
    </dgm:pt>
    <dgm:pt modelId="{E644CCE7-1085-4CB0-BE83-6BBEEAF386F4}" type="parTrans" cxnId="{1AA9A00D-87AC-406D-A180-B92FFEC80AE7}">
      <dgm:prSet/>
      <dgm:spPr/>
      <dgm:t>
        <a:bodyPr/>
        <a:lstStyle/>
        <a:p>
          <a:endParaRPr lang="en-US"/>
        </a:p>
      </dgm:t>
    </dgm:pt>
    <dgm:pt modelId="{54E15C46-C170-411C-A327-91EAFB83BB09}" type="sibTrans" cxnId="{1AA9A00D-87AC-406D-A180-B92FFEC80AE7}">
      <dgm:prSet/>
      <dgm:spPr/>
      <dgm:t>
        <a:bodyPr/>
        <a:lstStyle/>
        <a:p>
          <a:endParaRPr lang="en-US"/>
        </a:p>
      </dgm:t>
    </dgm:pt>
    <dgm:pt modelId="{8B270775-62B0-49D9-8693-B77AEDC5288E}">
      <dgm:prSet custT="1"/>
      <dgm:spPr/>
      <dgm:t>
        <a:bodyPr/>
        <a:lstStyle/>
        <a:p>
          <a:pPr rtl="0"/>
          <a:r>
            <a: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ahoma" pitchFamily="34" charset="0"/>
            </a:rPr>
            <a:t>KAD ATAU SURAT JEMPUTAN </a:t>
          </a:r>
        </a:p>
      </dgm:t>
    </dgm:pt>
    <dgm:pt modelId="{12EC5365-C7A1-429D-9888-40488A10DCEC}" type="parTrans" cxnId="{511B2FEC-4AEB-494E-9FB8-F4B4E7872F04}">
      <dgm:prSet/>
      <dgm:spPr/>
      <dgm:t>
        <a:bodyPr/>
        <a:lstStyle/>
        <a:p>
          <a:endParaRPr lang="en-US"/>
        </a:p>
      </dgm:t>
    </dgm:pt>
    <dgm:pt modelId="{652FB795-2530-4FF5-BA93-885B6EBBFDC8}" type="sibTrans" cxnId="{511B2FEC-4AEB-494E-9FB8-F4B4E7872F04}">
      <dgm:prSet/>
      <dgm:spPr/>
      <dgm:t>
        <a:bodyPr/>
        <a:lstStyle/>
        <a:p>
          <a:endParaRPr lang="en-US"/>
        </a:p>
      </dgm:t>
    </dgm:pt>
    <dgm:pt modelId="{B7B0C770-3970-455F-8CCB-1E39964B4DB8}">
      <dgm:prSet custT="1"/>
      <dgm:spPr/>
      <dgm:t>
        <a:bodyPr/>
        <a:lstStyle/>
        <a:p>
          <a:pPr rtl="0"/>
          <a:endParaRPr kumimoji="0" lang="ms-MY" sz="12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Times New Roman" pitchFamily="18" charset="0"/>
            <a:cs typeface="Tahoma" pitchFamily="34" charset="0"/>
          </a:endParaRPr>
        </a:p>
      </dgm:t>
    </dgm:pt>
    <dgm:pt modelId="{B82A2AB7-F362-4B0A-B007-D6BF5ED202B2}" type="parTrans" cxnId="{8C841A1C-8529-458C-964B-26299624B976}">
      <dgm:prSet/>
      <dgm:spPr/>
      <dgm:t>
        <a:bodyPr/>
        <a:lstStyle/>
        <a:p>
          <a:endParaRPr lang="en-US"/>
        </a:p>
      </dgm:t>
    </dgm:pt>
    <dgm:pt modelId="{10BE1FD0-4E4B-461C-B7AF-EFCCD2AD78F4}" type="sibTrans" cxnId="{8C841A1C-8529-458C-964B-26299624B976}">
      <dgm:prSet/>
      <dgm:spPr/>
      <dgm:t>
        <a:bodyPr/>
        <a:lstStyle/>
        <a:p>
          <a:endParaRPr lang="en-US"/>
        </a:p>
      </dgm:t>
    </dgm:pt>
    <dgm:pt modelId="{C41143DC-5559-4E06-A433-E2251903510C}">
      <dgm:prSet phldrT="[Text]" custT="1"/>
      <dgm:spPr/>
      <dgm:t>
        <a:bodyPr/>
        <a:lstStyle/>
        <a:p>
          <a:pPr rtl="0"/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RINGKASAN SENARAI</a:t>
          </a:r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19BEE653-F7AD-455E-931A-57FEB5BC267B}" type="parTrans" cxnId="{4655816E-9E57-4C20-A217-6845FD2D8D4C}">
      <dgm:prSet/>
      <dgm:spPr/>
      <dgm:t>
        <a:bodyPr/>
        <a:lstStyle/>
        <a:p>
          <a:endParaRPr lang="en-US"/>
        </a:p>
      </dgm:t>
    </dgm:pt>
    <dgm:pt modelId="{28E989E6-6D8C-4D07-ABD8-86B979AAE3B4}" type="sibTrans" cxnId="{4655816E-9E57-4C20-A217-6845FD2D8D4C}">
      <dgm:prSet/>
      <dgm:spPr/>
      <dgm:t>
        <a:bodyPr/>
        <a:lstStyle/>
        <a:p>
          <a:endParaRPr lang="en-US"/>
        </a:p>
      </dgm:t>
    </dgm:pt>
    <dgm:pt modelId="{C1D27AE0-06AE-419C-A49A-1AE7ABF046D2}">
      <dgm:prSet custT="1"/>
      <dgm:spPr/>
      <dgm:t>
        <a:bodyPr/>
        <a:lstStyle/>
        <a:p>
          <a:pPr rtl="0"/>
          <a:endParaRPr kumimoji="0" lang="en-US" sz="12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</dgm:t>
    </dgm:pt>
    <dgm:pt modelId="{FD0D3C3D-3CEF-4ABE-A6A4-FA89DFA70CDB}" type="parTrans" cxnId="{2DF02B5F-E59A-475A-BFA3-891721958B54}">
      <dgm:prSet/>
      <dgm:spPr/>
      <dgm:t>
        <a:bodyPr/>
        <a:lstStyle/>
        <a:p>
          <a:endParaRPr lang="en-US"/>
        </a:p>
      </dgm:t>
    </dgm:pt>
    <dgm:pt modelId="{458F53B7-F225-4E6E-A16E-22D1ECE6E775}" type="sibTrans" cxnId="{2DF02B5F-E59A-475A-BFA3-891721958B54}">
      <dgm:prSet/>
      <dgm:spPr/>
      <dgm:t>
        <a:bodyPr/>
        <a:lstStyle/>
        <a:p>
          <a:endParaRPr lang="en-US"/>
        </a:p>
      </dgm:t>
    </dgm:pt>
    <dgm:pt modelId="{9416F60F-D0CD-4AE5-A6C3-659549949955}">
      <dgm:prSet custT="1"/>
      <dgm:spPr/>
      <dgm:t>
        <a:bodyPr/>
        <a:lstStyle/>
        <a:p>
          <a:pPr rtl="0"/>
          <a:endParaRPr kumimoji="0" lang="en-US" sz="12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</dgm:t>
    </dgm:pt>
    <dgm:pt modelId="{B2789AE1-793E-475A-ADD3-38829EE7969A}" type="parTrans" cxnId="{92C1FC8D-0C99-4B3C-8915-2658C7511540}">
      <dgm:prSet/>
      <dgm:spPr/>
      <dgm:t>
        <a:bodyPr/>
        <a:lstStyle/>
        <a:p>
          <a:endParaRPr lang="en-US"/>
        </a:p>
      </dgm:t>
    </dgm:pt>
    <dgm:pt modelId="{82CEE9B9-4530-436C-9EE9-44518266A606}" type="sibTrans" cxnId="{92C1FC8D-0C99-4B3C-8915-2658C7511540}">
      <dgm:prSet/>
      <dgm:spPr/>
      <dgm:t>
        <a:bodyPr/>
        <a:lstStyle/>
        <a:p>
          <a:endParaRPr lang="en-US"/>
        </a:p>
      </dgm:t>
    </dgm:pt>
    <dgm:pt modelId="{C6B8FA91-1E82-4192-BCCD-EFF39A38D2F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JEMPUTAN TETAMU KEHORMAT/JEMPUTAN TETAMU MAJLIS</a:t>
          </a:r>
        </a:p>
      </dgm:t>
    </dgm:pt>
    <dgm:pt modelId="{4C96136B-F81B-47F4-A5EE-884A1FFD46D5}" type="parTrans" cxnId="{BDAAB9EC-8739-4BA5-8205-1567D40D019D}">
      <dgm:prSet/>
      <dgm:spPr/>
      <dgm:t>
        <a:bodyPr/>
        <a:lstStyle/>
        <a:p>
          <a:endParaRPr lang="en-US"/>
        </a:p>
      </dgm:t>
    </dgm:pt>
    <dgm:pt modelId="{0453675E-A602-49D9-9D14-4898AA94BDE1}" type="sibTrans" cxnId="{BDAAB9EC-8739-4BA5-8205-1567D40D019D}">
      <dgm:prSet/>
      <dgm:spPr/>
      <dgm:t>
        <a:bodyPr/>
        <a:lstStyle/>
        <a:p>
          <a:endParaRPr lang="en-US"/>
        </a:p>
      </dgm:t>
    </dgm:pt>
    <dgm:pt modelId="{03772C70-8339-4C57-840B-56A788BB102E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LAGU RASMI</a:t>
          </a:r>
        </a:p>
      </dgm:t>
    </dgm:pt>
    <dgm:pt modelId="{5D122659-3963-49FD-8A9B-613DB7E204AC}" type="parTrans" cxnId="{92F43CB4-D651-4EE1-A10E-B6A05F0598B0}">
      <dgm:prSet/>
      <dgm:spPr/>
      <dgm:t>
        <a:bodyPr/>
        <a:lstStyle/>
        <a:p>
          <a:endParaRPr lang="en-US"/>
        </a:p>
      </dgm:t>
    </dgm:pt>
    <dgm:pt modelId="{7B259E89-B11D-409A-9FF5-3960EC3B1BF4}" type="sibTrans" cxnId="{92F43CB4-D651-4EE1-A10E-B6A05F0598B0}">
      <dgm:prSet/>
      <dgm:spPr/>
      <dgm:t>
        <a:bodyPr/>
        <a:lstStyle/>
        <a:p>
          <a:endParaRPr lang="en-US"/>
        </a:p>
      </dgm:t>
    </dgm:pt>
    <dgm:pt modelId="{AACBC160-C03A-480A-B545-E609069258B8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s-MY" sz="1200" dirty="0">
              <a:latin typeface="Trebuchet MS" pitchFamily="34" charset="0"/>
              <a:cs typeface="Tahoma" pitchFamily="34" charset="0"/>
            </a:rPr>
            <a:t>“SEMANGAT PATRIOTISME” DAN “SEMANGAT CINTAI DAN KASIH UNIVERSITI”, </a:t>
          </a:r>
          <a:endParaRPr lang="en-US" sz="1200" b="1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1C9D2B17-AEBD-4E64-AB28-78A9CFB83829}" type="parTrans" cxnId="{8F01D830-E9BA-4C05-8D93-33262F0D5DC5}">
      <dgm:prSet/>
      <dgm:spPr/>
      <dgm:t>
        <a:bodyPr/>
        <a:lstStyle/>
        <a:p>
          <a:endParaRPr lang="en-US"/>
        </a:p>
      </dgm:t>
    </dgm:pt>
    <dgm:pt modelId="{EB43417F-4754-4CE5-B879-0E5BBAF32543}" type="sibTrans" cxnId="{8F01D830-E9BA-4C05-8D93-33262F0D5DC5}">
      <dgm:prSet/>
      <dgm:spPr/>
      <dgm:t>
        <a:bodyPr/>
        <a:lstStyle/>
        <a:p>
          <a:endParaRPr lang="en-US"/>
        </a:p>
      </dgm:t>
    </dgm:pt>
    <dgm:pt modelId="{A62D718C-9B36-4370-A1CC-A9AED8A64C82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s-MY" sz="1200" b="0" dirty="0">
              <a:latin typeface="Trebuchet MS" pitchFamily="34" charset="0"/>
              <a:cs typeface="Tahoma" pitchFamily="34" charset="0"/>
            </a:rPr>
            <a:t>LAGU NEGARAKU</a:t>
          </a:r>
          <a:endParaRPr lang="en-US" sz="1200" b="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119BA92D-C377-4F75-8916-45B1A5ACAEC0}" type="parTrans" cxnId="{817FBACD-2E54-46E8-8244-EC2A28BF1FF8}">
      <dgm:prSet/>
      <dgm:spPr/>
      <dgm:t>
        <a:bodyPr/>
        <a:lstStyle/>
        <a:p>
          <a:endParaRPr lang="en-US"/>
        </a:p>
      </dgm:t>
    </dgm:pt>
    <dgm:pt modelId="{B19BAF67-4376-4B1B-824B-3BB2429EAB48}" type="sibTrans" cxnId="{817FBACD-2E54-46E8-8244-EC2A28BF1FF8}">
      <dgm:prSet/>
      <dgm:spPr/>
      <dgm:t>
        <a:bodyPr/>
        <a:lstStyle/>
        <a:p>
          <a:endParaRPr lang="en-US"/>
        </a:p>
      </dgm:t>
    </dgm:pt>
    <dgm:pt modelId="{456AC8FA-0E82-43B3-91FC-36FBE3AD66A4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LAGU RASMI UNIVERSITI</a:t>
          </a:r>
        </a:p>
      </dgm:t>
    </dgm:pt>
    <dgm:pt modelId="{3FFB0860-41BC-4204-8506-00076F0D6626}" type="parTrans" cxnId="{CEF81961-B448-490E-80EA-FDD5120368FC}">
      <dgm:prSet/>
      <dgm:spPr/>
      <dgm:t>
        <a:bodyPr/>
        <a:lstStyle/>
        <a:p>
          <a:endParaRPr lang="en-US"/>
        </a:p>
      </dgm:t>
    </dgm:pt>
    <dgm:pt modelId="{61B5C7D4-A307-496A-A3F9-1E8124D58AEA}" type="sibTrans" cxnId="{CEF81961-B448-490E-80EA-FDD5120368FC}">
      <dgm:prSet/>
      <dgm:spPr/>
      <dgm:t>
        <a:bodyPr/>
        <a:lstStyle/>
        <a:p>
          <a:endParaRPr lang="en-US"/>
        </a:p>
      </dgm:t>
    </dgm:pt>
    <dgm:pt modelId="{4E714B7C-7101-43BD-8D40-0EEA0DDC5656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7DF5D0BC-968A-4D5C-A356-BE6BA7B5335B}" type="parTrans" cxnId="{BCD3D2A3-3013-457F-9D14-90C394F33762}">
      <dgm:prSet/>
      <dgm:spPr/>
      <dgm:t>
        <a:bodyPr/>
        <a:lstStyle/>
        <a:p>
          <a:endParaRPr lang="en-US"/>
        </a:p>
      </dgm:t>
    </dgm:pt>
    <dgm:pt modelId="{47E74862-C7FD-4E30-9210-66F7CFCCAD62}" type="sibTrans" cxnId="{BCD3D2A3-3013-457F-9D14-90C394F33762}">
      <dgm:prSet/>
      <dgm:spPr/>
      <dgm:t>
        <a:bodyPr/>
        <a:lstStyle/>
        <a:p>
          <a:endParaRPr lang="en-US"/>
        </a:p>
      </dgm:t>
    </dgm:pt>
    <dgm:pt modelId="{2FEE5A61-CB12-4B20-802F-CDB9590D8DBA}" type="pres">
      <dgm:prSet presAssocID="{403AE14D-1165-43A9-B298-1B1705870C29}" presName="linear" presStyleCnt="0">
        <dgm:presLayoutVars>
          <dgm:dir/>
          <dgm:animLvl val="lvl"/>
          <dgm:resizeHandles val="exact"/>
        </dgm:presLayoutVars>
      </dgm:prSet>
      <dgm:spPr/>
    </dgm:pt>
    <dgm:pt modelId="{E5B00550-74F8-4297-A94C-92FE5FD75EAF}" type="pres">
      <dgm:prSet presAssocID="{03772C70-8339-4C57-840B-56A788BB102E}" presName="parentLin" presStyleCnt="0"/>
      <dgm:spPr/>
    </dgm:pt>
    <dgm:pt modelId="{99076B4F-A492-4471-A51E-406D0EB51179}" type="pres">
      <dgm:prSet presAssocID="{03772C70-8339-4C57-840B-56A788BB102E}" presName="parentLeftMargin" presStyleLbl="node1" presStyleIdx="0" presStyleCnt="2"/>
      <dgm:spPr/>
    </dgm:pt>
    <dgm:pt modelId="{3EBD5ABF-589A-4BEC-8319-84FDFE4E18B8}" type="pres">
      <dgm:prSet presAssocID="{03772C70-8339-4C57-840B-56A788BB102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287DF27-EF09-45BF-A653-98D204903BC1}" type="pres">
      <dgm:prSet presAssocID="{03772C70-8339-4C57-840B-56A788BB102E}" presName="negativeSpace" presStyleCnt="0"/>
      <dgm:spPr/>
    </dgm:pt>
    <dgm:pt modelId="{20AE44E9-C33D-4332-A827-E7237E02588A}" type="pres">
      <dgm:prSet presAssocID="{03772C70-8339-4C57-840B-56A788BB102E}" presName="childText" presStyleLbl="conFgAcc1" presStyleIdx="0" presStyleCnt="2">
        <dgm:presLayoutVars>
          <dgm:bulletEnabled val="1"/>
        </dgm:presLayoutVars>
      </dgm:prSet>
      <dgm:spPr/>
    </dgm:pt>
    <dgm:pt modelId="{408469B5-DB50-438D-B2A7-308310CB5998}" type="pres">
      <dgm:prSet presAssocID="{7B259E89-B11D-409A-9FF5-3960EC3B1BF4}" presName="spaceBetweenRectangles" presStyleCnt="0"/>
      <dgm:spPr/>
    </dgm:pt>
    <dgm:pt modelId="{8FCEDD73-CBE5-497A-A166-650C41546067}" type="pres">
      <dgm:prSet presAssocID="{C6B8FA91-1E82-4192-BCCD-EFF39A38D2F2}" presName="parentLin" presStyleCnt="0"/>
      <dgm:spPr/>
    </dgm:pt>
    <dgm:pt modelId="{3F26DFB5-9B64-46B7-8307-07D37A3DDEA8}" type="pres">
      <dgm:prSet presAssocID="{C6B8FA91-1E82-4192-BCCD-EFF39A38D2F2}" presName="parentLeftMargin" presStyleLbl="node1" presStyleIdx="0" presStyleCnt="2"/>
      <dgm:spPr/>
    </dgm:pt>
    <dgm:pt modelId="{A2372B5F-D7D6-4CA4-81DD-ED349F41272B}" type="pres">
      <dgm:prSet presAssocID="{C6B8FA91-1E82-4192-BCCD-EFF39A38D2F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4C8B8F4-703F-4ECE-A61B-5028647ACE7F}" type="pres">
      <dgm:prSet presAssocID="{C6B8FA91-1E82-4192-BCCD-EFF39A38D2F2}" presName="negativeSpace" presStyleCnt="0"/>
      <dgm:spPr/>
    </dgm:pt>
    <dgm:pt modelId="{B36EA7B3-2759-4636-9035-7C653946C03D}" type="pres">
      <dgm:prSet presAssocID="{C6B8FA91-1E82-4192-BCCD-EFF39A38D2F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F396205-E2C6-49AF-B945-C2B854E3ECC3}" type="presOf" srcId="{E823D449-A180-4DAC-989D-B33017A54A34}" destId="{B36EA7B3-2759-4636-9035-7C653946C03D}" srcOrd="0" destOrd="3" presId="urn:microsoft.com/office/officeart/2005/8/layout/list1"/>
    <dgm:cxn modelId="{1AA9A00D-87AC-406D-A180-B92FFEC80AE7}" srcId="{574C870E-5A83-4316-ADFF-61C0DC96F2A3}" destId="{E823D449-A180-4DAC-989D-B33017A54A34}" srcOrd="2" destOrd="0" parTransId="{E644CCE7-1085-4CB0-BE83-6BBEEAF386F4}" sibTransId="{54E15C46-C170-411C-A327-91EAFB83BB09}"/>
    <dgm:cxn modelId="{8C841A1C-8529-458C-964B-26299624B976}" srcId="{C6B8FA91-1E82-4192-BCCD-EFF39A38D2F2}" destId="{B7B0C770-3970-455F-8CCB-1E39964B4DB8}" srcOrd="4" destOrd="0" parTransId="{B82A2AB7-F362-4B0A-B007-D6BF5ED202B2}" sibTransId="{10BE1FD0-4E4B-461C-B7AF-EFCCD2AD78F4}"/>
    <dgm:cxn modelId="{05A0AC1C-E44C-4BF3-BEB7-A05A35877797}" type="presOf" srcId="{8B270775-62B0-49D9-8693-B77AEDC5288E}" destId="{B36EA7B3-2759-4636-9035-7C653946C03D}" srcOrd="0" destOrd="5" presId="urn:microsoft.com/office/officeart/2005/8/layout/list1"/>
    <dgm:cxn modelId="{659AD91C-0A8B-45DD-BC12-F431C4C8A643}" type="presOf" srcId="{03772C70-8339-4C57-840B-56A788BB102E}" destId="{99076B4F-A492-4471-A51E-406D0EB51179}" srcOrd="0" destOrd="0" presId="urn:microsoft.com/office/officeart/2005/8/layout/list1"/>
    <dgm:cxn modelId="{D9BBAC1D-CE36-4A18-B73E-72426A159643}" srcId="{C6B8FA91-1E82-4192-BCCD-EFF39A38D2F2}" destId="{574C870E-5A83-4316-ADFF-61C0DC96F2A3}" srcOrd="0" destOrd="0" parTransId="{3A0CC945-20DD-42D1-8F20-C820088E9969}" sibTransId="{86A53868-1363-4356-B451-0CD04DF4B223}"/>
    <dgm:cxn modelId="{56854F26-D617-4FB0-8225-9214F9206178}" type="presOf" srcId="{C1D27AE0-06AE-419C-A49A-1AE7ABF046D2}" destId="{B36EA7B3-2759-4636-9035-7C653946C03D}" srcOrd="0" destOrd="4" presId="urn:microsoft.com/office/officeart/2005/8/layout/list1"/>
    <dgm:cxn modelId="{34B4F627-6E9A-417C-80AE-A0E027E2B582}" type="presOf" srcId="{AACBC160-C03A-480A-B545-E609069258B8}" destId="{20AE44E9-C33D-4332-A827-E7237E02588A}" srcOrd="0" destOrd="0" presId="urn:microsoft.com/office/officeart/2005/8/layout/list1"/>
    <dgm:cxn modelId="{F7B2902C-81EA-403E-A948-71F736953FB9}" type="presOf" srcId="{6F6AEB92-23E0-457A-A162-FF8399BDC5E1}" destId="{B36EA7B3-2759-4636-9035-7C653946C03D}" srcOrd="0" destOrd="9" presId="urn:microsoft.com/office/officeart/2005/8/layout/list1"/>
    <dgm:cxn modelId="{8F01D830-E9BA-4C05-8D93-33262F0D5DC5}" srcId="{03772C70-8339-4C57-840B-56A788BB102E}" destId="{AACBC160-C03A-480A-B545-E609069258B8}" srcOrd="0" destOrd="0" parTransId="{1C9D2B17-AEBD-4E64-AB28-78A9CFB83829}" sibTransId="{EB43417F-4754-4CE5-B879-0E5BBAF32543}"/>
    <dgm:cxn modelId="{46CA5337-B6C1-4AA0-BC96-DA8E83C15D3C}" type="presOf" srcId="{03772C70-8339-4C57-840B-56A788BB102E}" destId="{3EBD5ABF-589A-4BEC-8319-84FDFE4E18B8}" srcOrd="1" destOrd="0" presId="urn:microsoft.com/office/officeart/2005/8/layout/list1"/>
    <dgm:cxn modelId="{E56C825B-C907-4614-845E-67D72E6387ED}" srcId="{574C870E-5A83-4316-ADFF-61C0DC96F2A3}" destId="{C297B8DF-3232-47B0-BC1B-F2F5A068C53C}" srcOrd="1" destOrd="0" parTransId="{D61D1E8C-B050-465D-A504-446D67D336E3}" sibTransId="{9FC80A3F-59A4-48C3-9B95-D2F5157C853F}"/>
    <dgm:cxn modelId="{2DF02B5F-E59A-475A-BFA3-891721958B54}" srcId="{574C870E-5A83-4316-ADFF-61C0DC96F2A3}" destId="{C1D27AE0-06AE-419C-A49A-1AE7ABF046D2}" srcOrd="3" destOrd="0" parTransId="{FD0D3C3D-3CEF-4ABE-A6A4-FA89DFA70CDB}" sibTransId="{458F53B7-F225-4E6E-A16E-22D1ECE6E775}"/>
    <dgm:cxn modelId="{CEF81961-B448-490E-80EA-FDD5120368FC}" srcId="{03772C70-8339-4C57-840B-56A788BB102E}" destId="{456AC8FA-0E82-43B3-91FC-36FBE3AD66A4}" srcOrd="2" destOrd="0" parTransId="{3FFB0860-41BC-4204-8506-00076F0D6626}" sibTransId="{61B5C7D4-A307-496A-A3F9-1E8124D58AEA}"/>
    <dgm:cxn modelId="{51719363-C954-4203-995E-AA645B6DB90C}" type="presOf" srcId="{9416F60F-D0CD-4AE5-A6C3-659549949955}" destId="{B36EA7B3-2759-4636-9035-7C653946C03D}" srcOrd="0" destOrd="6" presId="urn:microsoft.com/office/officeart/2005/8/layout/list1"/>
    <dgm:cxn modelId="{9F2FC564-6D50-4A40-9D1C-574929499EF8}" srcId="{C6B8FA91-1E82-4192-BCCD-EFF39A38D2F2}" destId="{6F6AEB92-23E0-457A-A162-FF8399BDC5E1}" srcOrd="5" destOrd="0" parTransId="{BFEC21B9-85A6-496E-8E17-69CB83840E59}" sibTransId="{0DF9FACB-161B-4AB0-9950-9E401433F65B}"/>
    <dgm:cxn modelId="{4655816E-9E57-4C20-A217-6845FD2D8D4C}" srcId="{574C870E-5A83-4316-ADFF-61C0DC96F2A3}" destId="{C41143DC-5559-4E06-A433-E2251903510C}" srcOrd="0" destOrd="0" parTransId="{19BEE653-F7AD-455E-931A-57FEB5BC267B}" sibTransId="{28E989E6-6D8C-4D07-ABD8-86B979AAE3B4}"/>
    <dgm:cxn modelId="{0D00224F-4AEE-4DFF-A289-148CBF2DC465}" type="presOf" srcId="{C2419763-70F9-47E0-9CD6-4D1134816497}" destId="{B36EA7B3-2759-4636-9035-7C653946C03D}" srcOrd="0" destOrd="7" presId="urn:microsoft.com/office/officeart/2005/8/layout/list1"/>
    <dgm:cxn modelId="{AB60CB50-798D-40FA-8E1A-9798EDEB23AE}" type="presOf" srcId="{A62D718C-9B36-4370-A1CC-A9AED8A64C82}" destId="{20AE44E9-C33D-4332-A827-E7237E02588A}" srcOrd="0" destOrd="1" presId="urn:microsoft.com/office/officeart/2005/8/layout/list1"/>
    <dgm:cxn modelId="{3063B851-82DE-4A10-A8E6-B055A6E0F09E}" type="presOf" srcId="{574C870E-5A83-4316-ADFF-61C0DC96F2A3}" destId="{B36EA7B3-2759-4636-9035-7C653946C03D}" srcOrd="0" destOrd="0" presId="urn:microsoft.com/office/officeart/2005/8/layout/list1"/>
    <dgm:cxn modelId="{1FC75C78-3C71-4B0A-9C41-F99028853FC1}" type="presOf" srcId="{C297B8DF-3232-47B0-BC1B-F2F5A068C53C}" destId="{B36EA7B3-2759-4636-9035-7C653946C03D}" srcOrd="0" destOrd="2" presId="urn:microsoft.com/office/officeart/2005/8/layout/list1"/>
    <dgm:cxn modelId="{1A786978-3B45-45B4-865D-5FB18ACAAB0A}" type="presOf" srcId="{C6B8FA91-1E82-4192-BCCD-EFF39A38D2F2}" destId="{3F26DFB5-9B64-46B7-8307-07D37A3DDEA8}" srcOrd="0" destOrd="0" presId="urn:microsoft.com/office/officeart/2005/8/layout/list1"/>
    <dgm:cxn modelId="{45524C7F-84FA-41AE-9588-17529842348A}" type="presOf" srcId="{B7B0C770-3970-455F-8CCB-1E39964B4DB8}" destId="{B36EA7B3-2759-4636-9035-7C653946C03D}" srcOrd="0" destOrd="8" presId="urn:microsoft.com/office/officeart/2005/8/layout/list1"/>
    <dgm:cxn modelId="{C98A448A-824A-4337-94A1-DE955B754359}" srcId="{C6B8FA91-1E82-4192-BCCD-EFF39A38D2F2}" destId="{C2419763-70F9-47E0-9CD6-4D1134816497}" srcOrd="3" destOrd="0" parTransId="{9090FBBB-AA7B-4AEC-833D-D248359817E1}" sibTransId="{41FB94F2-8B60-4337-A48B-E156966BC565}"/>
    <dgm:cxn modelId="{92C1FC8D-0C99-4B3C-8915-2658C7511540}" srcId="{C6B8FA91-1E82-4192-BCCD-EFF39A38D2F2}" destId="{9416F60F-D0CD-4AE5-A6C3-659549949955}" srcOrd="2" destOrd="0" parTransId="{B2789AE1-793E-475A-ADD3-38829EE7969A}" sibTransId="{82CEE9B9-4530-436C-9EE9-44518266A606}"/>
    <dgm:cxn modelId="{51A7DB8F-FE73-46ED-88CE-42966CE22ABE}" type="presOf" srcId="{C6B8FA91-1E82-4192-BCCD-EFF39A38D2F2}" destId="{A2372B5F-D7D6-4CA4-81DD-ED349F41272B}" srcOrd="1" destOrd="0" presId="urn:microsoft.com/office/officeart/2005/8/layout/list1"/>
    <dgm:cxn modelId="{67F3FB9E-B26F-4504-894A-3E8DB22C4CD0}" type="presOf" srcId="{C41143DC-5559-4E06-A433-E2251903510C}" destId="{B36EA7B3-2759-4636-9035-7C653946C03D}" srcOrd="0" destOrd="1" presId="urn:microsoft.com/office/officeart/2005/8/layout/list1"/>
    <dgm:cxn modelId="{BCD3D2A3-3013-457F-9D14-90C394F33762}" srcId="{03772C70-8339-4C57-840B-56A788BB102E}" destId="{4E714B7C-7101-43BD-8D40-0EEA0DDC5656}" srcOrd="3" destOrd="0" parTransId="{7DF5D0BC-968A-4D5C-A356-BE6BA7B5335B}" sibTransId="{47E74862-C7FD-4E30-9210-66F7CFCCAD62}"/>
    <dgm:cxn modelId="{92F43CB4-D651-4EE1-A10E-B6A05F0598B0}" srcId="{403AE14D-1165-43A9-B298-1B1705870C29}" destId="{03772C70-8339-4C57-840B-56A788BB102E}" srcOrd="0" destOrd="0" parTransId="{5D122659-3963-49FD-8A9B-613DB7E204AC}" sibTransId="{7B259E89-B11D-409A-9FF5-3960EC3B1BF4}"/>
    <dgm:cxn modelId="{3FEF92BB-5DFD-442A-828B-D1B3F0260E58}" type="presOf" srcId="{403AE14D-1165-43A9-B298-1B1705870C29}" destId="{2FEE5A61-CB12-4B20-802F-CDB9590D8DBA}" srcOrd="0" destOrd="0" presId="urn:microsoft.com/office/officeart/2005/8/layout/list1"/>
    <dgm:cxn modelId="{D774DFBC-2D3B-4281-AB36-8F1E1E61E9D6}" type="presOf" srcId="{4E714B7C-7101-43BD-8D40-0EEA0DDC5656}" destId="{20AE44E9-C33D-4332-A827-E7237E02588A}" srcOrd="0" destOrd="3" presId="urn:microsoft.com/office/officeart/2005/8/layout/list1"/>
    <dgm:cxn modelId="{817FBACD-2E54-46E8-8244-EC2A28BF1FF8}" srcId="{03772C70-8339-4C57-840B-56A788BB102E}" destId="{A62D718C-9B36-4370-A1CC-A9AED8A64C82}" srcOrd="1" destOrd="0" parTransId="{119BA92D-C377-4F75-8916-45B1A5ACAEC0}" sibTransId="{B19BAF67-4376-4B1B-824B-3BB2429EAB48}"/>
    <dgm:cxn modelId="{511B2FEC-4AEB-494E-9FB8-F4B4E7872F04}" srcId="{C6B8FA91-1E82-4192-BCCD-EFF39A38D2F2}" destId="{8B270775-62B0-49D9-8693-B77AEDC5288E}" srcOrd="1" destOrd="0" parTransId="{12EC5365-C7A1-429D-9888-40488A10DCEC}" sibTransId="{652FB795-2530-4FF5-BA93-885B6EBBFDC8}"/>
    <dgm:cxn modelId="{BDAAB9EC-8739-4BA5-8205-1567D40D019D}" srcId="{403AE14D-1165-43A9-B298-1B1705870C29}" destId="{C6B8FA91-1E82-4192-BCCD-EFF39A38D2F2}" srcOrd="1" destOrd="0" parTransId="{4C96136B-F81B-47F4-A5EE-884A1FFD46D5}" sibTransId="{0453675E-A602-49D9-9D14-4898AA94BDE1}"/>
    <dgm:cxn modelId="{05717CF8-3B7D-47B3-8469-AB63C46006D5}" type="presOf" srcId="{456AC8FA-0E82-43B3-91FC-36FBE3AD66A4}" destId="{20AE44E9-C33D-4332-A827-E7237E02588A}" srcOrd="0" destOrd="2" presId="urn:microsoft.com/office/officeart/2005/8/layout/list1"/>
    <dgm:cxn modelId="{82838D72-8F85-4C36-B761-073BF6470AA3}" type="presParOf" srcId="{2FEE5A61-CB12-4B20-802F-CDB9590D8DBA}" destId="{E5B00550-74F8-4297-A94C-92FE5FD75EAF}" srcOrd="0" destOrd="0" presId="urn:microsoft.com/office/officeart/2005/8/layout/list1"/>
    <dgm:cxn modelId="{73336D96-8391-49B3-B56E-8696CC8CD51A}" type="presParOf" srcId="{E5B00550-74F8-4297-A94C-92FE5FD75EAF}" destId="{99076B4F-A492-4471-A51E-406D0EB51179}" srcOrd="0" destOrd="0" presId="urn:microsoft.com/office/officeart/2005/8/layout/list1"/>
    <dgm:cxn modelId="{862484A6-2545-4E74-8FEC-C1F01227F36A}" type="presParOf" srcId="{E5B00550-74F8-4297-A94C-92FE5FD75EAF}" destId="{3EBD5ABF-589A-4BEC-8319-84FDFE4E18B8}" srcOrd="1" destOrd="0" presId="urn:microsoft.com/office/officeart/2005/8/layout/list1"/>
    <dgm:cxn modelId="{9736ED63-1068-4A87-B8D9-BE789B5CF757}" type="presParOf" srcId="{2FEE5A61-CB12-4B20-802F-CDB9590D8DBA}" destId="{5287DF27-EF09-45BF-A653-98D204903BC1}" srcOrd="1" destOrd="0" presId="urn:microsoft.com/office/officeart/2005/8/layout/list1"/>
    <dgm:cxn modelId="{7C234A8F-55F4-4A7D-9A73-8605E97DBDCD}" type="presParOf" srcId="{2FEE5A61-CB12-4B20-802F-CDB9590D8DBA}" destId="{20AE44E9-C33D-4332-A827-E7237E02588A}" srcOrd="2" destOrd="0" presId="urn:microsoft.com/office/officeart/2005/8/layout/list1"/>
    <dgm:cxn modelId="{FA4B8522-6ECF-4B85-8072-82C9E1F92459}" type="presParOf" srcId="{2FEE5A61-CB12-4B20-802F-CDB9590D8DBA}" destId="{408469B5-DB50-438D-B2A7-308310CB5998}" srcOrd="3" destOrd="0" presId="urn:microsoft.com/office/officeart/2005/8/layout/list1"/>
    <dgm:cxn modelId="{318122D4-DFC6-4AC0-8C6D-E7124C0B891D}" type="presParOf" srcId="{2FEE5A61-CB12-4B20-802F-CDB9590D8DBA}" destId="{8FCEDD73-CBE5-497A-A166-650C41546067}" srcOrd="4" destOrd="0" presId="urn:microsoft.com/office/officeart/2005/8/layout/list1"/>
    <dgm:cxn modelId="{B9BB6F61-60F8-407E-8E38-5E1E9F970FBF}" type="presParOf" srcId="{8FCEDD73-CBE5-497A-A166-650C41546067}" destId="{3F26DFB5-9B64-46B7-8307-07D37A3DDEA8}" srcOrd="0" destOrd="0" presId="urn:microsoft.com/office/officeart/2005/8/layout/list1"/>
    <dgm:cxn modelId="{D6020A79-803D-4C1F-AEB1-E99758ED9022}" type="presParOf" srcId="{8FCEDD73-CBE5-497A-A166-650C41546067}" destId="{A2372B5F-D7D6-4CA4-81DD-ED349F41272B}" srcOrd="1" destOrd="0" presId="urn:microsoft.com/office/officeart/2005/8/layout/list1"/>
    <dgm:cxn modelId="{9B4E958F-979D-4C41-A34F-9D06DB4EDB05}" type="presParOf" srcId="{2FEE5A61-CB12-4B20-802F-CDB9590D8DBA}" destId="{84C8B8F4-703F-4ECE-A61B-5028647ACE7F}" srcOrd="5" destOrd="0" presId="urn:microsoft.com/office/officeart/2005/8/layout/list1"/>
    <dgm:cxn modelId="{F0295D07-F22B-46C7-8C81-BE1EE092CE31}" type="presParOf" srcId="{2FEE5A61-CB12-4B20-802F-CDB9590D8DBA}" destId="{B36EA7B3-2759-4636-9035-7C653946C03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D820A94-3BC1-4F78-A40D-1513652A23E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E9D257-CC53-4481-BFDB-685C629B37DA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TEMPAT MAJLIS</a:t>
          </a:r>
        </a:p>
      </dgm:t>
    </dgm:pt>
    <dgm:pt modelId="{DCA0E538-CCDC-42FE-9AD6-2DCBF596F91E}" type="parTrans" cxnId="{D2DE4DF6-E0CE-4D1D-9902-2F85BA8EC2B0}">
      <dgm:prSet/>
      <dgm:spPr/>
      <dgm:t>
        <a:bodyPr/>
        <a:lstStyle/>
        <a:p>
          <a:endParaRPr lang="en-US"/>
        </a:p>
      </dgm:t>
    </dgm:pt>
    <dgm:pt modelId="{F72CF6B2-BFFC-429E-88A5-EACB4F269285}" type="sibTrans" cxnId="{D2DE4DF6-E0CE-4D1D-9902-2F85BA8EC2B0}">
      <dgm:prSet/>
      <dgm:spPr/>
      <dgm:t>
        <a:bodyPr/>
        <a:lstStyle/>
        <a:p>
          <a:endParaRPr lang="en-US"/>
        </a:p>
      </dgm:t>
    </dgm:pt>
    <dgm:pt modelId="{BA044D9A-C8FD-491B-999B-77E1ABD83AF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TEKS UCAPAN TETAMU KEHORMAT</a:t>
          </a:r>
        </a:p>
      </dgm:t>
    </dgm:pt>
    <dgm:pt modelId="{41A1BCD2-3CFC-41DB-B21E-B810C7329B91}" type="parTrans" cxnId="{C919EE0C-E453-43AC-A9A2-22A47BE6C34C}">
      <dgm:prSet/>
      <dgm:spPr/>
      <dgm:t>
        <a:bodyPr/>
        <a:lstStyle/>
        <a:p>
          <a:endParaRPr lang="en-US"/>
        </a:p>
      </dgm:t>
    </dgm:pt>
    <dgm:pt modelId="{6D708201-22E8-4122-9D10-2933F11B7E54}" type="sibTrans" cxnId="{C919EE0C-E453-43AC-A9A2-22A47BE6C34C}">
      <dgm:prSet/>
      <dgm:spPr/>
      <dgm:t>
        <a:bodyPr/>
        <a:lstStyle/>
        <a:p>
          <a:endParaRPr lang="en-US"/>
        </a:p>
      </dgm:t>
    </dgm:pt>
    <dgm:pt modelId="{2237151B-F8D2-4207-9741-514CDF5025F2}">
      <dgm:prSet phldrT="[Text]" custT="1"/>
      <dgm:spPr/>
      <dgm:t>
        <a:bodyPr/>
        <a:lstStyle/>
        <a:p>
          <a:pPr rtl="0"/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DIKETAHUI UMUM DAN MUDAH DITUJU</a:t>
          </a:r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D3AC3D36-C2FE-4470-A4C5-F7DA181992D4}" type="parTrans" cxnId="{8716F0EC-3F4A-4AF9-B607-CF76B79E1B53}">
      <dgm:prSet/>
      <dgm:spPr/>
      <dgm:t>
        <a:bodyPr/>
        <a:lstStyle/>
        <a:p>
          <a:endParaRPr lang="en-US"/>
        </a:p>
      </dgm:t>
    </dgm:pt>
    <dgm:pt modelId="{B2C554DD-5B9F-4E63-BDA4-9C9A222180F0}" type="sibTrans" cxnId="{8716F0EC-3F4A-4AF9-B607-CF76B79E1B53}">
      <dgm:prSet/>
      <dgm:spPr/>
      <dgm:t>
        <a:bodyPr/>
        <a:lstStyle/>
        <a:p>
          <a:endParaRPr lang="en-US"/>
        </a:p>
      </dgm:t>
    </dgm:pt>
    <dgm:pt modelId="{2914C658-FE03-405F-839F-2FC424C84ACD}">
      <dgm:prSet custT="1"/>
      <dgm:spPr/>
      <dgm:t>
        <a:bodyPr/>
        <a:lstStyle/>
        <a:p>
          <a:pPr rtl="0"/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RUANG LEGAR</a:t>
          </a:r>
          <a:endParaRPr kumimoji="0" lang="ms-MY" sz="12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</dgm:t>
    </dgm:pt>
    <dgm:pt modelId="{174AC2DF-69A4-44C8-B6DE-14C2767FBA5E}" type="parTrans" cxnId="{E8FAA32C-CF12-4430-8A44-5D4D2F48392F}">
      <dgm:prSet/>
      <dgm:spPr/>
      <dgm:t>
        <a:bodyPr/>
        <a:lstStyle/>
        <a:p>
          <a:endParaRPr lang="en-US"/>
        </a:p>
      </dgm:t>
    </dgm:pt>
    <dgm:pt modelId="{8D2A14E0-FACF-4FA8-91D9-C8ECF9A2A62D}" type="sibTrans" cxnId="{E8FAA32C-CF12-4430-8A44-5D4D2F48392F}">
      <dgm:prSet/>
      <dgm:spPr/>
      <dgm:t>
        <a:bodyPr/>
        <a:lstStyle/>
        <a:p>
          <a:endParaRPr lang="en-US"/>
        </a:p>
      </dgm:t>
    </dgm:pt>
    <dgm:pt modelId="{536855DB-2167-4B7A-879D-0C1ED37B1E81}">
      <dgm:prSet custT="1"/>
      <dgm:spPr/>
      <dgm:t>
        <a:bodyPr/>
        <a:lstStyle/>
        <a:p>
          <a:pPr rtl="0"/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KEMUDAHAN AUDIO VISUAL DAN KEPERLUAN TEKNIKAL</a:t>
          </a:r>
          <a:endParaRPr kumimoji="0" lang="ms-MY" sz="12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</dgm:t>
    </dgm:pt>
    <dgm:pt modelId="{C1C20379-1163-4C04-8F72-337513F563B6}" type="parTrans" cxnId="{CABE68F4-5858-4DEC-80EC-9439AEE692FB}">
      <dgm:prSet/>
      <dgm:spPr/>
      <dgm:t>
        <a:bodyPr/>
        <a:lstStyle/>
        <a:p>
          <a:endParaRPr lang="en-US"/>
        </a:p>
      </dgm:t>
    </dgm:pt>
    <dgm:pt modelId="{FFFC6DAB-1F2F-4B36-A861-8CA253A1E939}" type="sibTrans" cxnId="{CABE68F4-5858-4DEC-80EC-9439AEE692FB}">
      <dgm:prSet/>
      <dgm:spPr/>
      <dgm:t>
        <a:bodyPr/>
        <a:lstStyle/>
        <a:p>
          <a:endParaRPr lang="en-US"/>
        </a:p>
      </dgm:t>
    </dgm:pt>
    <dgm:pt modelId="{82323447-AEEF-47B8-BCF4-20EC1F81EF2C}">
      <dgm:prSet custT="1"/>
      <dgm:spPr/>
      <dgm:t>
        <a:bodyPr/>
        <a:lstStyle/>
        <a:p>
          <a:pPr rtl="0"/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BILIK MENUNGGU VVIP, TEMPAT SEMBAHYANG, TANDAS DAN TEMPAT LETAK KENDERAAN YANG MENCUKUPI</a:t>
          </a:r>
        </a:p>
      </dgm:t>
    </dgm:pt>
    <dgm:pt modelId="{7E190F43-44D6-47A1-8C3D-0748AC39F47F}" type="parTrans" cxnId="{8672616E-EC01-42D4-85F1-1BC96B38F7F0}">
      <dgm:prSet/>
      <dgm:spPr/>
      <dgm:t>
        <a:bodyPr/>
        <a:lstStyle/>
        <a:p>
          <a:endParaRPr lang="en-US"/>
        </a:p>
      </dgm:t>
    </dgm:pt>
    <dgm:pt modelId="{4D77F91D-B295-4E05-B041-AFBEA088A8D4}" type="sibTrans" cxnId="{8672616E-EC01-42D4-85F1-1BC96B38F7F0}">
      <dgm:prSet/>
      <dgm:spPr/>
      <dgm:t>
        <a:bodyPr/>
        <a:lstStyle/>
        <a:p>
          <a:endParaRPr lang="en-US"/>
        </a:p>
      </dgm:t>
    </dgm:pt>
    <dgm:pt modelId="{7D35246E-A2D1-48E1-9EB1-202696FC36A1}">
      <dgm:prSet custT="1"/>
      <dgm:spPr/>
      <dgm:t>
        <a:bodyPr/>
        <a:lstStyle/>
        <a:p>
          <a:pPr rtl="0"/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BILIK SIDANG MEDIA, TEMPAT ORANG KURANG UPAYA, TEMPAT JAMUAN, PENTAS, DAN LAIN-LAIN YANG BERKAITAN</a:t>
          </a:r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ahoma" pitchFamily="34" charset="0"/>
            </a:rPr>
            <a:t> </a:t>
          </a:r>
        </a:p>
      </dgm:t>
    </dgm:pt>
    <dgm:pt modelId="{68AF435F-F9AF-4275-80B2-2A107F13A918}" type="parTrans" cxnId="{FBF0BC4B-6CFD-46A4-9EEB-DF521B6CE293}">
      <dgm:prSet/>
      <dgm:spPr/>
      <dgm:t>
        <a:bodyPr/>
        <a:lstStyle/>
        <a:p>
          <a:endParaRPr lang="en-US"/>
        </a:p>
      </dgm:t>
    </dgm:pt>
    <dgm:pt modelId="{97264B97-F12D-486C-BAC0-9F308F29873F}" type="sibTrans" cxnId="{FBF0BC4B-6CFD-46A4-9EEB-DF521B6CE293}">
      <dgm:prSet/>
      <dgm:spPr/>
      <dgm:t>
        <a:bodyPr/>
        <a:lstStyle/>
        <a:p>
          <a:endParaRPr lang="en-US"/>
        </a:p>
      </dgm:t>
    </dgm:pt>
    <dgm:pt modelId="{D63C3DBC-5E1B-4369-815E-6EA273E6DED3}">
      <dgm:prSet phldrT="[Text]" custT="1"/>
      <dgm:spPr/>
      <dgm:t>
        <a:bodyPr/>
        <a:lstStyle/>
        <a:p>
          <a:r>
            <a:rPr lang="en-US" sz="1200" dirty="0">
              <a:latin typeface="Trebuchet MS" pitchFamily="34" charset="0"/>
              <a:cs typeface="Tahoma" pitchFamily="34" charset="0"/>
            </a:rPr>
            <a:t>SEDIAKAN TEKS UCAPAN TETAMU KEHORMAT</a:t>
          </a:r>
        </a:p>
      </dgm:t>
    </dgm:pt>
    <dgm:pt modelId="{DCDAD2CF-F843-4A88-B6F9-D8277CF45EA7}" type="parTrans" cxnId="{5E26F80D-7DD9-4B16-90F2-A0787003258B}">
      <dgm:prSet/>
      <dgm:spPr/>
      <dgm:t>
        <a:bodyPr/>
        <a:lstStyle/>
        <a:p>
          <a:endParaRPr lang="en-US"/>
        </a:p>
      </dgm:t>
    </dgm:pt>
    <dgm:pt modelId="{6D5BAE51-5C15-43AF-A810-E5302A6FB49A}" type="sibTrans" cxnId="{5E26F80D-7DD9-4B16-90F2-A0787003258B}">
      <dgm:prSet/>
      <dgm:spPr/>
      <dgm:t>
        <a:bodyPr/>
        <a:lstStyle/>
        <a:p>
          <a:endParaRPr lang="en-US"/>
        </a:p>
      </dgm:t>
    </dgm:pt>
    <dgm:pt modelId="{AC8B49A5-FCC8-424F-9897-2237A6E63950}">
      <dgm:prSet phldrT="[Text]" custT="1"/>
      <dgm:spPr/>
      <dgm:t>
        <a:bodyPr/>
        <a:lstStyle/>
        <a:p>
          <a:r>
            <a:rPr lang="en-US" sz="1200" dirty="0">
              <a:latin typeface="Trebuchet MS" pitchFamily="34" charset="0"/>
              <a:cs typeface="Tahoma" pitchFamily="34" charset="0"/>
            </a:rPr>
            <a:t>HANTAR KEPADA PEJABAT TETAMU KEHORMAT</a:t>
          </a:r>
        </a:p>
      </dgm:t>
    </dgm:pt>
    <dgm:pt modelId="{05D56A6F-E08A-439F-ADD8-9D5B7C5C22D9}" type="parTrans" cxnId="{745B8670-1F86-4BC8-AAC5-8A4940DCCCDB}">
      <dgm:prSet/>
      <dgm:spPr/>
      <dgm:t>
        <a:bodyPr/>
        <a:lstStyle/>
        <a:p>
          <a:endParaRPr lang="en-US"/>
        </a:p>
      </dgm:t>
    </dgm:pt>
    <dgm:pt modelId="{6702721E-C1F6-4C83-81DF-3B97C69AAD5A}" type="sibTrans" cxnId="{745B8670-1F86-4BC8-AAC5-8A4940DCCCDB}">
      <dgm:prSet/>
      <dgm:spPr/>
      <dgm:t>
        <a:bodyPr/>
        <a:lstStyle/>
        <a:p>
          <a:endParaRPr lang="en-US"/>
        </a:p>
      </dgm:t>
    </dgm:pt>
    <dgm:pt modelId="{0605AD05-88B8-411D-9019-FC71C3F0E355}">
      <dgm:prSet phldrT="[Text]" custT="1"/>
      <dgm:spPr/>
      <dgm:t>
        <a:bodyPr/>
        <a:lstStyle/>
        <a:p>
          <a:pPr rtl="0"/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65EB6DCC-8AC6-4489-B0CA-E08E8729717F}" type="parTrans" cxnId="{052E904E-D2BF-41FC-855E-0A113CFB277C}">
      <dgm:prSet/>
      <dgm:spPr/>
      <dgm:t>
        <a:bodyPr/>
        <a:lstStyle/>
        <a:p>
          <a:endParaRPr lang="en-US"/>
        </a:p>
      </dgm:t>
    </dgm:pt>
    <dgm:pt modelId="{8C9197D9-BC78-4B98-970D-9B602BCEDCB9}" type="sibTrans" cxnId="{052E904E-D2BF-41FC-855E-0A113CFB277C}">
      <dgm:prSet/>
      <dgm:spPr/>
      <dgm:t>
        <a:bodyPr/>
        <a:lstStyle/>
        <a:p>
          <a:endParaRPr lang="en-US"/>
        </a:p>
      </dgm:t>
    </dgm:pt>
    <dgm:pt modelId="{2B2FFA36-0CE3-4A61-A927-C4E58E5F82AF}">
      <dgm:prSet custT="1"/>
      <dgm:spPr/>
      <dgm:t>
        <a:bodyPr/>
        <a:lstStyle/>
        <a:p>
          <a:pPr rtl="0"/>
          <a:endParaRPr kumimoji="0" lang="ms-MY" sz="12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</dgm:t>
    </dgm:pt>
    <dgm:pt modelId="{38B8E596-8D21-4093-AB8B-CCE2832C0500}" type="parTrans" cxnId="{023BFD4D-3810-48C9-A23D-A04C697C4DFB}">
      <dgm:prSet/>
      <dgm:spPr/>
      <dgm:t>
        <a:bodyPr/>
        <a:lstStyle/>
        <a:p>
          <a:endParaRPr lang="en-US"/>
        </a:p>
      </dgm:t>
    </dgm:pt>
    <dgm:pt modelId="{DD469C39-1032-4780-A608-BB96AEE89A9D}" type="sibTrans" cxnId="{023BFD4D-3810-48C9-A23D-A04C697C4DFB}">
      <dgm:prSet/>
      <dgm:spPr/>
      <dgm:t>
        <a:bodyPr/>
        <a:lstStyle/>
        <a:p>
          <a:endParaRPr lang="en-US"/>
        </a:p>
      </dgm:t>
    </dgm:pt>
    <dgm:pt modelId="{401D00FF-5617-43E8-9BE2-EF58810F2805}">
      <dgm:prSet custT="1"/>
      <dgm:spPr/>
      <dgm:t>
        <a:bodyPr/>
        <a:lstStyle/>
        <a:p>
          <a:pPr rtl="0"/>
          <a:endParaRPr kumimoji="0" lang="ms-MY" sz="12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</dgm:t>
    </dgm:pt>
    <dgm:pt modelId="{2489CA98-C878-4267-8964-D172C55745E2}" type="parTrans" cxnId="{7419AF80-6B5D-4BCA-9693-0730DB2F3724}">
      <dgm:prSet/>
      <dgm:spPr/>
      <dgm:t>
        <a:bodyPr/>
        <a:lstStyle/>
        <a:p>
          <a:endParaRPr lang="en-US"/>
        </a:p>
      </dgm:t>
    </dgm:pt>
    <dgm:pt modelId="{1F1415C2-DA13-4958-AFA8-DF69DE6306EA}" type="sibTrans" cxnId="{7419AF80-6B5D-4BCA-9693-0730DB2F3724}">
      <dgm:prSet/>
      <dgm:spPr/>
      <dgm:t>
        <a:bodyPr/>
        <a:lstStyle/>
        <a:p>
          <a:endParaRPr lang="en-US"/>
        </a:p>
      </dgm:t>
    </dgm:pt>
    <dgm:pt modelId="{95131651-B781-4C5C-B9C5-FCFC66753689}">
      <dgm:prSet custT="1"/>
      <dgm:spPr/>
      <dgm:t>
        <a:bodyPr/>
        <a:lstStyle/>
        <a:p>
          <a:pPr rtl="0"/>
          <a:endParaRPr kumimoji="0" lang="ms-MY" sz="12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Times New Roman" pitchFamily="18" charset="0"/>
            <a:cs typeface="Tahoma" pitchFamily="34" charset="0"/>
          </a:endParaRPr>
        </a:p>
      </dgm:t>
    </dgm:pt>
    <dgm:pt modelId="{D96F2B4E-7483-40A1-B106-9E43694E968E}" type="parTrans" cxnId="{5B44AF3D-D085-4F7B-AEBB-A8A3FE4C1748}">
      <dgm:prSet/>
      <dgm:spPr/>
      <dgm:t>
        <a:bodyPr/>
        <a:lstStyle/>
        <a:p>
          <a:endParaRPr lang="en-US"/>
        </a:p>
      </dgm:t>
    </dgm:pt>
    <dgm:pt modelId="{EA70B139-0250-4A06-87F2-7454258681EB}" type="sibTrans" cxnId="{5B44AF3D-D085-4F7B-AEBB-A8A3FE4C1748}">
      <dgm:prSet/>
      <dgm:spPr/>
      <dgm:t>
        <a:bodyPr/>
        <a:lstStyle/>
        <a:p>
          <a:endParaRPr lang="en-US"/>
        </a:p>
      </dgm:t>
    </dgm:pt>
    <dgm:pt modelId="{286070D2-4AF2-4F2D-B0C7-68E10B15A1E8}">
      <dgm:prSet phldrT="[Text]" custT="1"/>
      <dgm:spPr/>
      <dgm:t>
        <a:bodyPr/>
        <a:lstStyle/>
        <a:p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08698B8A-4525-4794-A6FB-96D9E822C9A1}" type="parTrans" cxnId="{D7B42E4B-F707-44FB-8A96-89EDBB69E111}">
      <dgm:prSet/>
      <dgm:spPr/>
      <dgm:t>
        <a:bodyPr/>
        <a:lstStyle/>
        <a:p>
          <a:endParaRPr lang="en-US"/>
        </a:p>
      </dgm:t>
    </dgm:pt>
    <dgm:pt modelId="{8C750719-10F4-4F33-89A6-732A40BE2CC4}" type="sibTrans" cxnId="{D7B42E4B-F707-44FB-8A96-89EDBB69E111}">
      <dgm:prSet/>
      <dgm:spPr/>
      <dgm:t>
        <a:bodyPr/>
        <a:lstStyle/>
        <a:p>
          <a:endParaRPr lang="en-US"/>
        </a:p>
      </dgm:t>
    </dgm:pt>
    <dgm:pt modelId="{8065DA7D-DE86-46B1-8A09-C40A1499FE3E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KENAL PASTI TEMPAT MAJLIS</a:t>
          </a:r>
        </a:p>
      </dgm:t>
    </dgm:pt>
    <dgm:pt modelId="{324A0A0C-50FD-45A9-AD93-5F7CA3E85186}" type="parTrans" cxnId="{CFA0BCAF-B7DD-4013-BE16-F5B09CEEB794}">
      <dgm:prSet/>
      <dgm:spPr/>
      <dgm:t>
        <a:bodyPr/>
        <a:lstStyle/>
        <a:p>
          <a:endParaRPr lang="en-US"/>
        </a:p>
      </dgm:t>
    </dgm:pt>
    <dgm:pt modelId="{4E9ABCF2-58FA-4C29-9485-4C0BEABB18E0}" type="sibTrans" cxnId="{CFA0BCAF-B7DD-4013-BE16-F5B09CEEB794}">
      <dgm:prSet/>
      <dgm:spPr/>
      <dgm:t>
        <a:bodyPr/>
        <a:lstStyle/>
        <a:p>
          <a:endParaRPr lang="en-US"/>
        </a:p>
      </dgm:t>
    </dgm:pt>
    <dgm:pt modelId="{258E9890-F132-4B69-BCA2-09B7017D8B90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LAWAT TEMPAT UNTUK KENAL PASTI KEMUDAHAN DAN KEPERLUAN</a:t>
          </a:r>
        </a:p>
      </dgm:t>
    </dgm:pt>
    <dgm:pt modelId="{30281EB3-613B-4EC1-A75E-6CBAB217C2F9}" type="parTrans" cxnId="{C7CC4BEE-33A6-4434-846F-8F25DC0E8FDD}">
      <dgm:prSet/>
      <dgm:spPr/>
      <dgm:t>
        <a:bodyPr/>
        <a:lstStyle/>
        <a:p>
          <a:endParaRPr lang="en-US"/>
        </a:p>
      </dgm:t>
    </dgm:pt>
    <dgm:pt modelId="{9AE0E7F7-5B3F-4954-83E1-E8F9513F1304}" type="sibTrans" cxnId="{C7CC4BEE-33A6-4434-846F-8F25DC0E8FDD}">
      <dgm:prSet/>
      <dgm:spPr/>
      <dgm:t>
        <a:bodyPr/>
        <a:lstStyle/>
        <a:p>
          <a:endParaRPr lang="en-US"/>
        </a:p>
      </dgm:t>
    </dgm:pt>
    <dgm:pt modelId="{A359953C-243C-494C-BE54-2E745B051A4F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200" b="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079CE56E-33B4-40FA-AE7C-94B7B828F4A5}" type="parTrans" cxnId="{9982283F-C4FE-4673-99DA-F49D43C8455E}">
      <dgm:prSet/>
      <dgm:spPr/>
      <dgm:t>
        <a:bodyPr/>
        <a:lstStyle/>
        <a:p>
          <a:endParaRPr lang="en-US"/>
        </a:p>
      </dgm:t>
    </dgm:pt>
    <dgm:pt modelId="{E713BA20-5466-4CFA-933D-641C8FFC8B0B}" type="sibTrans" cxnId="{9982283F-C4FE-4673-99DA-F49D43C8455E}">
      <dgm:prSet/>
      <dgm:spPr/>
      <dgm:t>
        <a:bodyPr/>
        <a:lstStyle/>
        <a:p>
          <a:endParaRPr lang="en-US"/>
        </a:p>
      </dgm:t>
    </dgm:pt>
    <dgm:pt modelId="{3CA70D49-E073-4DA5-8703-DEE6AF29EF75}" type="pres">
      <dgm:prSet presAssocID="{ED820A94-3BC1-4F78-A40D-1513652A23EC}" presName="linear" presStyleCnt="0">
        <dgm:presLayoutVars>
          <dgm:dir/>
          <dgm:animLvl val="lvl"/>
          <dgm:resizeHandles val="exact"/>
        </dgm:presLayoutVars>
      </dgm:prSet>
      <dgm:spPr/>
    </dgm:pt>
    <dgm:pt modelId="{37A874D0-3860-4122-93A0-897104368A2E}" type="pres">
      <dgm:prSet presAssocID="{ABE9D257-CC53-4481-BFDB-685C629B37DA}" presName="parentLin" presStyleCnt="0"/>
      <dgm:spPr/>
    </dgm:pt>
    <dgm:pt modelId="{67693293-A8B9-499F-AD65-EC062A728CB6}" type="pres">
      <dgm:prSet presAssocID="{ABE9D257-CC53-4481-BFDB-685C629B37DA}" presName="parentLeftMargin" presStyleLbl="node1" presStyleIdx="0" presStyleCnt="2"/>
      <dgm:spPr/>
    </dgm:pt>
    <dgm:pt modelId="{3692F43C-CE6D-47C5-9ACE-E92DFB6243C1}" type="pres">
      <dgm:prSet presAssocID="{ABE9D257-CC53-4481-BFDB-685C629B37D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F92BF0D-CB2B-4538-B7A7-60A4ADE50A77}" type="pres">
      <dgm:prSet presAssocID="{ABE9D257-CC53-4481-BFDB-685C629B37DA}" presName="negativeSpace" presStyleCnt="0"/>
      <dgm:spPr/>
    </dgm:pt>
    <dgm:pt modelId="{F8E4C9D0-0555-4554-AA30-9D2020321FF4}" type="pres">
      <dgm:prSet presAssocID="{ABE9D257-CC53-4481-BFDB-685C629B37DA}" presName="childText" presStyleLbl="conFgAcc1" presStyleIdx="0" presStyleCnt="2">
        <dgm:presLayoutVars>
          <dgm:bulletEnabled val="1"/>
        </dgm:presLayoutVars>
      </dgm:prSet>
      <dgm:spPr/>
    </dgm:pt>
    <dgm:pt modelId="{13D2B010-05ED-4339-8BC7-2A25D76F1F0C}" type="pres">
      <dgm:prSet presAssocID="{F72CF6B2-BFFC-429E-88A5-EACB4F269285}" presName="spaceBetweenRectangles" presStyleCnt="0"/>
      <dgm:spPr/>
    </dgm:pt>
    <dgm:pt modelId="{C1F1945D-3206-48D7-B7FA-81FC9B444B8D}" type="pres">
      <dgm:prSet presAssocID="{BA044D9A-C8FD-491B-999B-77E1ABD83AFA}" presName="parentLin" presStyleCnt="0"/>
      <dgm:spPr/>
    </dgm:pt>
    <dgm:pt modelId="{567075A3-16A6-49B8-928E-ABD798694717}" type="pres">
      <dgm:prSet presAssocID="{BA044D9A-C8FD-491B-999B-77E1ABD83AFA}" presName="parentLeftMargin" presStyleLbl="node1" presStyleIdx="0" presStyleCnt="2"/>
      <dgm:spPr/>
    </dgm:pt>
    <dgm:pt modelId="{CEF4EE81-757D-4087-ADD7-25FC5FE364DD}" type="pres">
      <dgm:prSet presAssocID="{BA044D9A-C8FD-491B-999B-77E1ABD83AF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5CB02A8-8D85-4D2C-9A68-9D67171B9C12}" type="pres">
      <dgm:prSet presAssocID="{BA044D9A-C8FD-491B-999B-77E1ABD83AFA}" presName="negativeSpace" presStyleCnt="0"/>
      <dgm:spPr/>
    </dgm:pt>
    <dgm:pt modelId="{49AFEC05-B821-464C-B0E9-3102BB5F825A}" type="pres">
      <dgm:prSet presAssocID="{BA044D9A-C8FD-491B-999B-77E1ABD83AF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6CF0708-64BB-4E24-8AE8-431DA5F44A29}" type="presOf" srcId="{D63C3DBC-5E1B-4369-815E-6EA273E6DED3}" destId="{49AFEC05-B821-464C-B0E9-3102BB5F825A}" srcOrd="0" destOrd="0" presId="urn:microsoft.com/office/officeart/2005/8/layout/list1"/>
    <dgm:cxn modelId="{C919EE0C-E453-43AC-A9A2-22A47BE6C34C}" srcId="{ED820A94-3BC1-4F78-A40D-1513652A23EC}" destId="{BA044D9A-C8FD-491B-999B-77E1ABD83AFA}" srcOrd="1" destOrd="0" parTransId="{41A1BCD2-3CFC-41DB-B21E-B810C7329B91}" sibTransId="{6D708201-22E8-4122-9D10-2933F11B7E54}"/>
    <dgm:cxn modelId="{5E26F80D-7DD9-4B16-90F2-A0787003258B}" srcId="{BA044D9A-C8FD-491B-999B-77E1ABD83AFA}" destId="{D63C3DBC-5E1B-4369-815E-6EA273E6DED3}" srcOrd="0" destOrd="0" parTransId="{DCDAD2CF-F843-4A88-B6F9-D8277CF45EA7}" sibTransId="{6D5BAE51-5C15-43AF-A810-E5302A6FB49A}"/>
    <dgm:cxn modelId="{362CB814-BA03-4E33-8EC0-946074D02858}" type="presOf" srcId="{8065DA7D-DE86-46B1-8A09-C40A1499FE3E}" destId="{F8E4C9D0-0555-4554-AA30-9D2020321FF4}" srcOrd="0" destOrd="0" presId="urn:microsoft.com/office/officeart/2005/8/layout/list1"/>
    <dgm:cxn modelId="{E8FAA32C-CF12-4430-8A44-5D4D2F48392F}" srcId="{0605AD05-88B8-411D-9019-FC71C3F0E355}" destId="{2914C658-FE03-405F-839F-2FC424C84ACD}" srcOrd="0" destOrd="0" parTransId="{174AC2DF-69A4-44C8-B6DE-14C2767FBA5E}" sibTransId="{8D2A14E0-FACF-4FA8-91D9-C8ECF9A2A62D}"/>
    <dgm:cxn modelId="{D8265838-40EE-43FC-94D2-BE2AB7FE2131}" type="presOf" srcId="{2B2FFA36-0CE3-4A61-A927-C4E58E5F82AF}" destId="{F8E4C9D0-0555-4554-AA30-9D2020321FF4}" srcOrd="0" destOrd="6" presId="urn:microsoft.com/office/officeart/2005/8/layout/list1"/>
    <dgm:cxn modelId="{5B44AF3D-D085-4F7B-AEBB-A8A3FE4C1748}" srcId="{ABE9D257-CC53-4481-BFDB-685C629B37DA}" destId="{95131651-B781-4C5C-B9C5-FCFC66753689}" srcOrd="6" destOrd="0" parTransId="{D96F2B4E-7483-40A1-B106-9E43694E968E}" sibTransId="{EA70B139-0250-4A06-87F2-7454258681EB}"/>
    <dgm:cxn modelId="{9982283F-C4FE-4673-99DA-F49D43C8455E}" srcId="{ABE9D257-CC53-4481-BFDB-685C629B37DA}" destId="{A359953C-243C-494C-BE54-2E745B051A4F}" srcOrd="1" destOrd="0" parTransId="{079CE56E-33B4-40FA-AE7C-94B7B828F4A5}" sibTransId="{E713BA20-5466-4CFA-933D-641C8FFC8B0B}"/>
    <dgm:cxn modelId="{390D453F-9BDC-4D16-A310-7D18285F6EEF}" type="presOf" srcId="{AC8B49A5-FCC8-424F-9897-2237A6E63950}" destId="{49AFEC05-B821-464C-B0E9-3102BB5F825A}" srcOrd="0" destOrd="2" presId="urn:microsoft.com/office/officeart/2005/8/layout/list1"/>
    <dgm:cxn modelId="{065B835B-E9DB-48DE-BC60-3F64C45DED13}" type="presOf" srcId="{ABE9D257-CC53-4481-BFDB-685C629B37DA}" destId="{67693293-A8B9-499F-AD65-EC062A728CB6}" srcOrd="0" destOrd="0" presId="urn:microsoft.com/office/officeart/2005/8/layout/list1"/>
    <dgm:cxn modelId="{31D7115D-FB9C-437D-9328-8E9DF984D2F2}" type="presOf" srcId="{ED820A94-3BC1-4F78-A40D-1513652A23EC}" destId="{3CA70D49-E073-4DA5-8703-DEE6AF29EF75}" srcOrd="0" destOrd="0" presId="urn:microsoft.com/office/officeart/2005/8/layout/list1"/>
    <dgm:cxn modelId="{A7DF3863-42E3-46CF-BC64-97E4EF246D28}" type="presOf" srcId="{95131651-B781-4C5C-B9C5-FCFC66753689}" destId="{F8E4C9D0-0555-4554-AA30-9D2020321FF4}" srcOrd="0" destOrd="10" presId="urn:microsoft.com/office/officeart/2005/8/layout/list1"/>
    <dgm:cxn modelId="{A9008B67-B11B-4A6C-B0BC-B36B671CED7D}" type="presOf" srcId="{ABE9D257-CC53-4481-BFDB-685C629B37DA}" destId="{3692F43C-CE6D-47C5-9ACE-E92DFB6243C1}" srcOrd="1" destOrd="0" presId="urn:microsoft.com/office/officeart/2005/8/layout/list1"/>
    <dgm:cxn modelId="{66299167-9FDF-4D08-8796-EE6C71AF84B7}" type="presOf" srcId="{0605AD05-88B8-411D-9019-FC71C3F0E355}" destId="{F8E4C9D0-0555-4554-AA30-9D2020321FF4}" srcOrd="0" destOrd="4" presId="urn:microsoft.com/office/officeart/2005/8/layout/list1"/>
    <dgm:cxn modelId="{D7B42E4B-F707-44FB-8A96-89EDBB69E111}" srcId="{BA044D9A-C8FD-491B-999B-77E1ABD83AFA}" destId="{286070D2-4AF2-4F2D-B0C7-68E10B15A1E8}" srcOrd="1" destOrd="0" parTransId="{08698B8A-4525-4794-A6FB-96D9E822C9A1}" sibTransId="{8C750719-10F4-4F33-89A6-732A40BE2CC4}"/>
    <dgm:cxn modelId="{FBF0BC4B-6CFD-46A4-9EEB-DF521B6CE293}" srcId="{95131651-B781-4C5C-B9C5-FCFC66753689}" destId="{7D35246E-A2D1-48E1-9EB1-202696FC36A1}" srcOrd="0" destOrd="0" parTransId="{68AF435F-F9AF-4275-80B2-2A107F13A918}" sibTransId="{97264B97-F12D-486C-BAC0-9F308F29873F}"/>
    <dgm:cxn modelId="{023BFD4D-3810-48C9-A23D-A04C697C4DFB}" srcId="{ABE9D257-CC53-4481-BFDB-685C629B37DA}" destId="{2B2FFA36-0CE3-4A61-A927-C4E58E5F82AF}" srcOrd="4" destOrd="0" parTransId="{38B8E596-8D21-4093-AB8B-CCE2832C0500}" sibTransId="{DD469C39-1032-4780-A608-BB96AEE89A9D}"/>
    <dgm:cxn modelId="{8672616E-EC01-42D4-85F1-1BC96B38F7F0}" srcId="{401D00FF-5617-43E8-9BE2-EF58810F2805}" destId="{82323447-AEEF-47B8-BCF4-20EC1F81EF2C}" srcOrd="0" destOrd="0" parTransId="{7E190F43-44D6-47A1-8C3D-0748AC39F47F}" sibTransId="{4D77F91D-B295-4E05-B041-AFBEA088A8D4}"/>
    <dgm:cxn modelId="{052E904E-D2BF-41FC-855E-0A113CFB277C}" srcId="{ABE9D257-CC53-4481-BFDB-685C629B37DA}" destId="{0605AD05-88B8-411D-9019-FC71C3F0E355}" srcOrd="3" destOrd="0" parTransId="{65EB6DCC-8AC6-4489-B0CA-E08E8729717F}" sibTransId="{8C9197D9-BC78-4B98-970D-9B602BCEDCB9}"/>
    <dgm:cxn modelId="{745B8670-1F86-4BC8-AAC5-8A4940DCCCDB}" srcId="{BA044D9A-C8FD-491B-999B-77E1ABD83AFA}" destId="{AC8B49A5-FCC8-424F-9897-2237A6E63950}" srcOrd="2" destOrd="0" parTransId="{05D56A6F-E08A-439F-ADD8-9D5B7C5C22D9}" sibTransId="{6702721E-C1F6-4C83-81DF-3B97C69AAD5A}"/>
    <dgm:cxn modelId="{42C16654-7192-480E-878E-6AAF6F8BFA0F}" type="presOf" srcId="{286070D2-4AF2-4F2D-B0C7-68E10B15A1E8}" destId="{49AFEC05-B821-464C-B0E9-3102BB5F825A}" srcOrd="0" destOrd="1" presId="urn:microsoft.com/office/officeart/2005/8/layout/list1"/>
    <dgm:cxn modelId="{590CA256-08CC-4A21-8B3A-BE1AA6BBA6B6}" type="presOf" srcId="{401D00FF-5617-43E8-9BE2-EF58810F2805}" destId="{F8E4C9D0-0555-4554-AA30-9D2020321FF4}" srcOrd="0" destOrd="8" presId="urn:microsoft.com/office/officeart/2005/8/layout/list1"/>
    <dgm:cxn modelId="{7419AF80-6B5D-4BCA-9693-0730DB2F3724}" srcId="{ABE9D257-CC53-4481-BFDB-685C629B37DA}" destId="{401D00FF-5617-43E8-9BE2-EF58810F2805}" srcOrd="5" destOrd="0" parTransId="{2489CA98-C878-4267-8964-D172C55745E2}" sibTransId="{1F1415C2-DA13-4958-AFA8-DF69DE6306EA}"/>
    <dgm:cxn modelId="{9D921594-9726-4C35-8912-2397BAE2A451}" type="presOf" srcId="{A359953C-243C-494C-BE54-2E745B051A4F}" destId="{F8E4C9D0-0555-4554-AA30-9D2020321FF4}" srcOrd="0" destOrd="1" presId="urn:microsoft.com/office/officeart/2005/8/layout/list1"/>
    <dgm:cxn modelId="{65778E9F-43E6-432E-A632-4D86A6DC6BF3}" type="presOf" srcId="{2237151B-F8D2-4207-9741-514CDF5025F2}" destId="{F8E4C9D0-0555-4554-AA30-9D2020321FF4}" srcOrd="0" destOrd="3" presId="urn:microsoft.com/office/officeart/2005/8/layout/list1"/>
    <dgm:cxn modelId="{DE6A66A8-7819-40F8-BDB6-55CDF2E67CF4}" type="presOf" srcId="{7D35246E-A2D1-48E1-9EB1-202696FC36A1}" destId="{F8E4C9D0-0555-4554-AA30-9D2020321FF4}" srcOrd="0" destOrd="11" presId="urn:microsoft.com/office/officeart/2005/8/layout/list1"/>
    <dgm:cxn modelId="{CFA0BCAF-B7DD-4013-BE16-F5B09CEEB794}" srcId="{ABE9D257-CC53-4481-BFDB-685C629B37DA}" destId="{8065DA7D-DE86-46B1-8A09-C40A1499FE3E}" srcOrd="0" destOrd="0" parTransId="{324A0A0C-50FD-45A9-AD93-5F7CA3E85186}" sibTransId="{4E9ABCF2-58FA-4C29-9485-4C0BEABB18E0}"/>
    <dgm:cxn modelId="{991DC9BB-80ED-4F87-A672-7F4648CCF390}" type="presOf" srcId="{BA044D9A-C8FD-491B-999B-77E1ABD83AFA}" destId="{CEF4EE81-757D-4087-ADD7-25FC5FE364DD}" srcOrd="1" destOrd="0" presId="urn:microsoft.com/office/officeart/2005/8/layout/list1"/>
    <dgm:cxn modelId="{AD6E8EC2-A699-4B30-8D34-D157E2649DD9}" type="presOf" srcId="{536855DB-2167-4B7A-879D-0C1ED37B1E81}" destId="{F8E4C9D0-0555-4554-AA30-9D2020321FF4}" srcOrd="0" destOrd="7" presId="urn:microsoft.com/office/officeart/2005/8/layout/list1"/>
    <dgm:cxn modelId="{20248BCF-F39A-4152-AFAC-1FCD39E33D12}" type="presOf" srcId="{82323447-AEEF-47B8-BCF4-20EC1F81EF2C}" destId="{F8E4C9D0-0555-4554-AA30-9D2020321FF4}" srcOrd="0" destOrd="9" presId="urn:microsoft.com/office/officeart/2005/8/layout/list1"/>
    <dgm:cxn modelId="{A8CD9FD0-F7E1-4DF2-84B7-1DE81FF9DD02}" type="presOf" srcId="{2914C658-FE03-405F-839F-2FC424C84ACD}" destId="{F8E4C9D0-0555-4554-AA30-9D2020321FF4}" srcOrd="0" destOrd="5" presId="urn:microsoft.com/office/officeart/2005/8/layout/list1"/>
    <dgm:cxn modelId="{0CF740E2-9F77-4873-9699-766023AFA334}" type="presOf" srcId="{258E9890-F132-4B69-BCA2-09B7017D8B90}" destId="{F8E4C9D0-0555-4554-AA30-9D2020321FF4}" srcOrd="0" destOrd="2" presId="urn:microsoft.com/office/officeart/2005/8/layout/list1"/>
    <dgm:cxn modelId="{8716F0EC-3F4A-4AF9-B607-CF76B79E1B53}" srcId="{258E9890-F132-4B69-BCA2-09B7017D8B90}" destId="{2237151B-F8D2-4207-9741-514CDF5025F2}" srcOrd="0" destOrd="0" parTransId="{D3AC3D36-C2FE-4470-A4C5-F7DA181992D4}" sibTransId="{B2C554DD-5B9F-4E63-BDA4-9C9A222180F0}"/>
    <dgm:cxn modelId="{C7CC4BEE-33A6-4434-846F-8F25DC0E8FDD}" srcId="{ABE9D257-CC53-4481-BFDB-685C629B37DA}" destId="{258E9890-F132-4B69-BCA2-09B7017D8B90}" srcOrd="2" destOrd="0" parTransId="{30281EB3-613B-4EC1-A75E-6CBAB217C2F9}" sibTransId="{9AE0E7F7-5B3F-4954-83E1-E8F9513F1304}"/>
    <dgm:cxn modelId="{CABE68F4-5858-4DEC-80EC-9439AEE692FB}" srcId="{2B2FFA36-0CE3-4A61-A927-C4E58E5F82AF}" destId="{536855DB-2167-4B7A-879D-0C1ED37B1E81}" srcOrd="0" destOrd="0" parTransId="{C1C20379-1163-4C04-8F72-337513F563B6}" sibTransId="{FFFC6DAB-1F2F-4B36-A861-8CA253A1E939}"/>
    <dgm:cxn modelId="{2CABD2F4-EDD2-437A-AB51-C1765557ECEE}" type="presOf" srcId="{BA044D9A-C8FD-491B-999B-77E1ABD83AFA}" destId="{567075A3-16A6-49B8-928E-ABD798694717}" srcOrd="0" destOrd="0" presId="urn:microsoft.com/office/officeart/2005/8/layout/list1"/>
    <dgm:cxn modelId="{D2DE4DF6-E0CE-4D1D-9902-2F85BA8EC2B0}" srcId="{ED820A94-3BC1-4F78-A40D-1513652A23EC}" destId="{ABE9D257-CC53-4481-BFDB-685C629B37DA}" srcOrd="0" destOrd="0" parTransId="{DCA0E538-CCDC-42FE-9AD6-2DCBF596F91E}" sibTransId="{F72CF6B2-BFFC-429E-88A5-EACB4F269285}"/>
    <dgm:cxn modelId="{E938FF3F-2D9A-45C4-BEE2-F7A880E395D3}" type="presParOf" srcId="{3CA70D49-E073-4DA5-8703-DEE6AF29EF75}" destId="{37A874D0-3860-4122-93A0-897104368A2E}" srcOrd="0" destOrd="0" presId="urn:microsoft.com/office/officeart/2005/8/layout/list1"/>
    <dgm:cxn modelId="{38824E38-3653-49E3-B3BD-002C3CB2100C}" type="presParOf" srcId="{37A874D0-3860-4122-93A0-897104368A2E}" destId="{67693293-A8B9-499F-AD65-EC062A728CB6}" srcOrd="0" destOrd="0" presId="urn:microsoft.com/office/officeart/2005/8/layout/list1"/>
    <dgm:cxn modelId="{47905F50-B750-4AE4-9FCF-6D1305DE789F}" type="presParOf" srcId="{37A874D0-3860-4122-93A0-897104368A2E}" destId="{3692F43C-CE6D-47C5-9ACE-E92DFB6243C1}" srcOrd="1" destOrd="0" presId="urn:microsoft.com/office/officeart/2005/8/layout/list1"/>
    <dgm:cxn modelId="{D45C28CF-44FA-4598-B119-3281288964C3}" type="presParOf" srcId="{3CA70D49-E073-4DA5-8703-DEE6AF29EF75}" destId="{0F92BF0D-CB2B-4538-B7A7-60A4ADE50A77}" srcOrd="1" destOrd="0" presId="urn:microsoft.com/office/officeart/2005/8/layout/list1"/>
    <dgm:cxn modelId="{B347281C-5D1F-4980-AF28-6D15D26BC231}" type="presParOf" srcId="{3CA70D49-E073-4DA5-8703-DEE6AF29EF75}" destId="{F8E4C9D0-0555-4554-AA30-9D2020321FF4}" srcOrd="2" destOrd="0" presId="urn:microsoft.com/office/officeart/2005/8/layout/list1"/>
    <dgm:cxn modelId="{BCC27ED9-B7E0-46BA-ACD5-C5FEDE33DE18}" type="presParOf" srcId="{3CA70D49-E073-4DA5-8703-DEE6AF29EF75}" destId="{13D2B010-05ED-4339-8BC7-2A25D76F1F0C}" srcOrd="3" destOrd="0" presId="urn:microsoft.com/office/officeart/2005/8/layout/list1"/>
    <dgm:cxn modelId="{A9AEFF77-10CB-44EA-915B-AE411983AB65}" type="presParOf" srcId="{3CA70D49-E073-4DA5-8703-DEE6AF29EF75}" destId="{C1F1945D-3206-48D7-B7FA-81FC9B444B8D}" srcOrd="4" destOrd="0" presId="urn:microsoft.com/office/officeart/2005/8/layout/list1"/>
    <dgm:cxn modelId="{12AB5E1F-C568-4ADB-9D5F-F045B04E00DA}" type="presParOf" srcId="{C1F1945D-3206-48D7-B7FA-81FC9B444B8D}" destId="{567075A3-16A6-49B8-928E-ABD798694717}" srcOrd="0" destOrd="0" presId="urn:microsoft.com/office/officeart/2005/8/layout/list1"/>
    <dgm:cxn modelId="{E81049FA-2296-461C-9896-5CE8B571629C}" type="presParOf" srcId="{C1F1945D-3206-48D7-B7FA-81FC9B444B8D}" destId="{CEF4EE81-757D-4087-ADD7-25FC5FE364DD}" srcOrd="1" destOrd="0" presId="urn:microsoft.com/office/officeart/2005/8/layout/list1"/>
    <dgm:cxn modelId="{A7BA94AA-4E40-4B9A-A783-6045B1C79B00}" type="presParOf" srcId="{3CA70D49-E073-4DA5-8703-DEE6AF29EF75}" destId="{65CB02A8-8D85-4D2C-9A68-9D67171B9C12}" srcOrd="5" destOrd="0" presId="urn:microsoft.com/office/officeart/2005/8/layout/list1"/>
    <dgm:cxn modelId="{66A0DFFE-BC80-4978-9C50-A3B57020A92C}" type="presParOf" srcId="{3CA70D49-E073-4DA5-8703-DEE6AF29EF75}" destId="{49AFEC05-B821-464C-B0E9-3102BB5F825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00CCFD5-68E2-42BC-85A8-A4EE6917C28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C3E65D-084E-4DF6-A843-DDE0672643AB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PENGACARA MAJLIS</a:t>
          </a:r>
        </a:p>
      </dgm:t>
    </dgm:pt>
    <dgm:pt modelId="{8F351206-2FFC-443E-9ABA-93ECEFC78621}" type="parTrans" cxnId="{BB112586-4839-4D05-9AA9-1D6ACF906961}">
      <dgm:prSet/>
      <dgm:spPr/>
      <dgm:t>
        <a:bodyPr/>
        <a:lstStyle/>
        <a:p>
          <a:endParaRPr lang="en-US"/>
        </a:p>
      </dgm:t>
    </dgm:pt>
    <dgm:pt modelId="{D80047DC-6934-460B-9BD6-4E9BAF0C1769}" type="sibTrans" cxnId="{BB112586-4839-4D05-9AA9-1D6ACF906961}">
      <dgm:prSet/>
      <dgm:spPr/>
      <dgm:t>
        <a:bodyPr/>
        <a:lstStyle/>
        <a:p>
          <a:endParaRPr lang="en-US"/>
        </a:p>
      </dgm:t>
    </dgm:pt>
    <dgm:pt modelId="{BCA78F57-AC17-4681-BEE3-17BC1414B5A2}">
      <dgm:prSet phldrT="[Text]" custT="1"/>
      <dgm:spPr/>
      <dgm:t>
        <a:bodyPr/>
        <a:lstStyle/>
        <a:p>
          <a:r>
            <a:rPr lang="ms-MY" sz="1200" b="0" dirty="0">
              <a:latin typeface="Trebuchet MS" pitchFamily="34" charset="0"/>
              <a:cs typeface="Tahoma" pitchFamily="34" charset="0"/>
            </a:rPr>
            <a:t>FUNGSI PENGACARA  MAJLIS</a:t>
          </a:r>
          <a:endParaRPr lang="en-US" sz="1200" b="0" dirty="0">
            <a:latin typeface="Trebuchet MS" pitchFamily="34" charset="0"/>
            <a:cs typeface="Tahoma" pitchFamily="34" charset="0"/>
          </a:endParaRPr>
        </a:p>
      </dgm:t>
    </dgm:pt>
    <dgm:pt modelId="{24B06679-CF7E-4033-9CB4-A21DFB8D6D34}" type="parTrans" cxnId="{17A2A9F5-A415-47D0-B0D8-12CECB3CD6C1}">
      <dgm:prSet/>
      <dgm:spPr/>
      <dgm:t>
        <a:bodyPr/>
        <a:lstStyle/>
        <a:p>
          <a:endParaRPr lang="en-US"/>
        </a:p>
      </dgm:t>
    </dgm:pt>
    <dgm:pt modelId="{99FAD0EA-7D51-46EB-8403-D5B2CE471302}" type="sibTrans" cxnId="{17A2A9F5-A415-47D0-B0D8-12CECB3CD6C1}">
      <dgm:prSet/>
      <dgm:spPr/>
      <dgm:t>
        <a:bodyPr/>
        <a:lstStyle/>
        <a:p>
          <a:endParaRPr lang="en-US"/>
        </a:p>
      </dgm:t>
    </dgm:pt>
    <dgm:pt modelId="{C96EAA72-BBA4-4E79-83C3-F76BAFD0A5F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*</a:t>
          </a:r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  <a:hlinkClick xmlns:r="http://schemas.openxmlformats.org/officeDocument/2006/relationships" r:id="rId1" action="ppaction://hlinkfile"/>
            </a:rPr>
            <a:t>BUKU GERAK KERJA PENTADBIRAN</a:t>
          </a:r>
          <a:endParaRPr lang="en-US" sz="1400" b="1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8A6E4AFC-8DE0-46E9-B534-48E966E66583}" type="parTrans" cxnId="{1B9DA275-EF82-464A-98E2-94E2374B5D44}">
      <dgm:prSet/>
      <dgm:spPr/>
      <dgm:t>
        <a:bodyPr/>
        <a:lstStyle/>
        <a:p>
          <a:endParaRPr lang="en-US"/>
        </a:p>
      </dgm:t>
    </dgm:pt>
    <dgm:pt modelId="{77BDF460-4585-4494-AE0B-E4E19B105023}" type="sibTrans" cxnId="{1B9DA275-EF82-464A-98E2-94E2374B5D44}">
      <dgm:prSet/>
      <dgm:spPr/>
      <dgm:t>
        <a:bodyPr/>
        <a:lstStyle/>
        <a:p>
          <a:endParaRPr lang="en-US"/>
        </a:p>
      </dgm:t>
    </dgm:pt>
    <dgm:pt modelId="{F6B22A44-971C-418E-8F36-87DCEB2DA815}">
      <dgm:prSet phldrT="[Text]" custT="1"/>
      <dgm:spPr/>
      <dgm:t>
        <a:bodyPr/>
        <a:lstStyle/>
        <a:p>
          <a:r>
            <a:rPr lang="en-US" sz="1200" dirty="0">
              <a:latin typeface="Trebuchet MS" pitchFamily="34" charset="0"/>
              <a:cs typeface="Tahoma" pitchFamily="34" charset="0"/>
            </a:rPr>
            <a:t>BUKU YANG MENGANDUNGI SUSUN ATUR MAJLIS</a:t>
          </a:r>
        </a:p>
      </dgm:t>
    </dgm:pt>
    <dgm:pt modelId="{92030A42-CAA8-416B-9E6D-F62B3A72366F}" type="parTrans" cxnId="{DC686343-8F57-4F8D-A4AF-EBAEB40C74C6}">
      <dgm:prSet/>
      <dgm:spPr/>
      <dgm:t>
        <a:bodyPr/>
        <a:lstStyle/>
        <a:p>
          <a:endParaRPr lang="en-US"/>
        </a:p>
      </dgm:t>
    </dgm:pt>
    <dgm:pt modelId="{B742F935-D5AE-4AB2-B325-DFB45DEFEEA5}" type="sibTrans" cxnId="{DC686343-8F57-4F8D-A4AF-EBAEB40C74C6}">
      <dgm:prSet/>
      <dgm:spPr/>
      <dgm:t>
        <a:bodyPr/>
        <a:lstStyle/>
        <a:p>
          <a:endParaRPr lang="en-US"/>
        </a:p>
      </dgm:t>
    </dgm:pt>
    <dgm:pt modelId="{C5A9D48C-536E-4FFB-B73F-35EFB5335764}">
      <dgm:prSet phldrT="[Text]" custT="1"/>
      <dgm:spPr/>
      <dgm:t>
        <a:bodyPr/>
        <a:lstStyle/>
        <a:p>
          <a:r>
            <a:rPr lang="en-US" sz="1200" dirty="0">
              <a:latin typeface="Trebuchet MS" pitchFamily="34" charset="0"/>
              <a:cs typeface="Tahoma" pitchFamily="34" charset="0"/>
            </a:rPr>
            <a:t>MEMBANTU PENGURUS MAJLIS DALAM MENGENDALIKAN MAJLIS  (MENGAWAL MASA)</a:t>
          </a:r>
        </a:p>
      </dgm:t>
    </dgm:pt>
    <dgm:pt modelId="{9CB32912-199E-48E5-81A6-627C00C749A4}" type="parTrans" cxnId="{663B96A1-313C-4F44-A55C-627089DB12A0}">
      <dgm:prSet/>
      <dgm:spPr/>
      <dgm:t>
        <a:bodyPr/>
        <a:lstStyle/>
        <a:p>
          <a:endParaRPr lang="en-US"/>
        </a:p>
      </dgm:t>
    </dgm:pt>
    <dgm:pt modelId="{CF8F5225-E4AF-4B59-AD79-3C5B18F2E5F6}" type="sibTrans" cxnId="{663B96A1-313C-4F44-A55C-627089DB12A0}">
      <dgm:prSet/>
      <dgm:spPr/>
      <dgm:t>
        <a:bodyPr/>
        <a:lstStyle/>
        <a:p>
          <a:endParaRPr lang="en-US"/>
        </a:p>
      </dgm:t>
    </dgm:pt>
    <dgm:pt modelId="{600E3FA2-62FE-458B-90EE-A28168289A5D}">
      <dgm:prSet phldrT="[Text]" custT="1"/>
      <dgm:spPr/>
      <dgm:t>
        <a:bodyPr/>
        <a:lstStyle/>
        <a:p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BA701314-01C1-4B6C-ADD5-EA264BB908AE}" type="parTrans" cxnId="{03F63B66-3595-4625-9AE5-EF0C8480D953}">
      <dgm:prSet/>
      <dgm:spPr/>
      <dgm:t>
        <a:bodyPr/>
        <a:lstStyle/>
        <a:p>
          <a:endParaRPr lang="en-US"/>
        </a:p>
      </dgm:t>
    </dgm:pt>
    <dgm:pt modelId="{75FFCF4C-4FE7-4778-B939-59481CC82AD5}" type="sibTrans" cxnId="{03F63B66-3595-4625-9AE5-EF0C8480D953}">
      <dgm:prSet/>
      <dgm:spPr/>
      <dgm:t>
        <a:bodyPr/>
        <a:lstStyle/>
        <a:p>
          <a:endParaRPr lang="en-US"/>
        </a:p>
      </dgm:t>
    </dgm:pt>
    <dgm:pt modelId="{4648FC96-6402-4143-AE7E-5DB3319B85F2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KENAL PASTI PENGACARA  MAJLIS</a:t>
          </a:r>
        </a:p>
      </dgm:t>
    </dgm:pt>
    <dgm:pt modelId="{3225C23F-1880-4135-9585-E2D46150052C}" type="parTrans" cxnId="{8EB8F541-FEBC-466D-BE27-3D6ADCF5EDD1}">
      <dgm:prSet/>
      <dgm:spPr/>
      <dgm:t>
        <a:bodyPr/>
        <a:lstStyle/>
        <a:p>
          <a:endParaRPr lang="en-US"/>
        </a:p>
      </dgm:t>
    </dgm:pt>
    <dgm:pt modelId="{BD97BB28-F4FC-49C5-8EC9-B5C46BBFD70E}" type="sibTrans" cxnId="{8EB8F541-FEBC-466D-BE27-3D6ADCF5EDD1}">
      <dgm:prSet/>
      <dgm:spPr/>
      <dgm:t>
        <a:bodyPr/>
        <a:lstStyle/>
        <a:p>
          <a:endParaRPr lang="en-US"/>
        </a:p>
      </dgm:t>
    </dgm:pt>
    <dgm:pt modelId="{30C67ABC-46D3-4AE2-B8EB-F214CB9AEE6A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TEKS PENGACARA  MAJLIS</a:t>
          </a:r>
        </a:p>
      </dgm:t>
    </dgm:pt>
    <dgm:pt modelId="{EB916526-AFBF-420B-92CA-C525CDEB5F79}" type="parTrans" cxnId="{C394347C-AEAA-49E9-83E7-1BAA6C2E39B9}">
      <dgm:prSet/>
      <dgm:spPr/>
      <dgm:t>
        <a:bodyPr/>
        <a:lstStyle/>
        <a:p>
          <a:endParaRPr lang="en-US"/>
        </a:p>
      </dgm:t>
    </dgm:pt>
    <dgm:pt modelId="{5A8CE9EE-CC6F-4761-B635-131AB96BD6F9}" type="sibTrans" cxnId="{C394347C-AEAA-49E9-83E7-1BAA6C2E39B9}">
      <dgm:prSet/>
      <dgm:spPr/>
      <dgm:t>
        <a:bodyPr/>
        <a:lstStyle/>
        <a:p>
          <a:endParaRPr lang="en-US"/>
        </a:p>
      </dgm:t>
    </dgm:pt>
    <dgm:pt modelId="{ED3511DB-0BA2-4BC0-BC0B-F5DB698AC2EF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200" b="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FA4D09E7-2337-4BA1-A813-CD91AF7C1AAB}" type="parTrans" cxnId="{CB2D9814-B12D-45BC-AE1E-B0C2FA890E7B}">
      <dgm:prSet/>
      <dgm:spPr/>
      <dgm:t>
        <a:bodyPr/>
        <a:lstStyle/>
        <a:p>
          <a:endParaRPr lang="en-US"/>
        </a:p>
      </dgm:t>
    </dgm:pt>
    <dgm:pt modelId="{6BFB0AC1-04CA-459B-B8BD-84C9AF72C203}" type="sibTrans" cxnId="{CB2D9814-B12D-45BC-AE1E-B0C2FA890E7B}">
      <dgm:prSet/>
      <dgm:spPr/>
      <dgm:t>
        <a:bodyPr/>
        <a:lstStyle/>
        <a:p>
          <a:endParaRPr lang="en-US"/>
        </a:p>
      </dgm:t>
    </dgm:pt>
    <dgm:pt modelId="{5739EC9F-B87A-45BD-AC82-AADA87B52D85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200" b="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2C8597CB-43AE-41FE-B5A0-83934C3E35EA}" type="parTrans" cxnId="{B30D54D6-2A68-40D0-A5A7-599979C836FB}">
      <dgm:prSet/>
      <dgm:spPr/>
      <dgm:t>
        <a:bodyPr/>
        <a:lstStyle/>
        <a:p>
          <a:endParaRPr lang="en-US"/>
        </a:p>
      </dgm:t>
    </dgm:pt>
    <dgm:pt modelId="{AFA489F1-4E73-478E-BA05-827C4966A61A}" type="sibTrans" cxnId="{B30D54D6-2A68-40D0-A5A7-599979C836FB}">
      <dgm:prSet/>
      <dgm:spPr/>
      <dgm:t>
        <a:bodyPr/>
        <a:lstStyle/>
        <a:p>
          <a:endParaRPr lang="en-US"/>
        </a:p>
      </dgm:t>
    </dgm:pt>
    <dgm:pt modelId="{1B742E7C-BDA3-4D19-AD67-B9A1261E291C}">
      <dgm:prSet phldrT="[Text]" custT="1"/>
      <dgm:spPr/>
      <dgm:t>
        <a:bodyPr/>
        <a:lstStyle/>
        <a:p>
          <a:r>
            <a:rPr lang="en-US" sz="1200" dirty="0">
              <a:latin typeface="Trebuchet MS" pitchFamily="34" charset="0"/>
              <a:cs typeface="Tahoma" pitchFamily="34" charset="0"/>
            </a:rPr>
            <a:t>SEBAGAI RUJUKAN SEMUA JAWATANKUASA</a:t>
          </a:r>
        </a:p>
      </dgm:t>
    </dgm:pt>
    <dgm:pt modelId="{0A6E5BC6-AC6D-49DF-B8BC-505BDCCDA0BC}" type="parTrans" cxnId="{C2FE0DEA-0A66-4DE1-8FE3-8283BC4F2D80}">
      <dgm:prSet/>
      <dgm:spPr/>
      <dgm:t>
        <a:bodyPr/>
        <a:lstStyle/>
        <a:p>
          <a:endParaRPr lang="en-US"/>
        </a:p>
      </dgm:t>
    </dgm:pt>
    <dgm:pt modelId="{92B1C288-2029-4303-9E5A-807B89EB8976}" type="sibTrans" cxnId="{C2FE0DEA-0A66-4DE1-8FE3-8283BC4F2D80}">
      <dgm:prSet/>
      <dgm:spPr/>
      <dgm:t>
        <a:bodyPr/>
        <a:lstStyle/>
        <a:p>
          <a:endParaRPr lang="en-US"/>
        </a:p>
      </dgm:t>
    </dgm:pt>
    <dgm:pt modelId="{474AC0A3-B640-41E3-A169-1F6ECE8C6BEB}">
      <dgm:prSet phldrT="[Text]" custT="1"/>
      <dgm:spPr/>
      <dgm:t>
        <a:bodyPr/>
        <a:lstStyle/>
        <a:p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DF4F0509-BEFF-46D2-B987-F1BFC622A5FC}" type="parTrans" cxnId="{1D620920-6F5B-4E38-9F59-4280BA2157AA}">
      <dgm:prSet/>
      <dgm:spPr/>
      <dgm:t>
        <a:bodyPr/>
        <a:lstStyle/>
        <a:p>
          <a:endParaRPr lang="en-US"/>
        </a:p>
      </dgm:t>
    </dgm:pt>
    <dgm:pt modelId="{CF448254-D88F-4C1E-9246-E5D693E19B25}" type="sibTrans" cxnId="{1D620920-6F5B-4E38-9F59-4280BA2157AA}">
      <dgm:prSet/>
      <dgm:spPr/>
      <dgm:t>
        <a:bodyPr/>
        <a:lstStyle/>
        <a:p>
          <a:endParaRPr lang="en-US"/>
        </a:p>
      </dgm:t>
    </dgm:pt>
    <dgm:pt modelId="{02F48F79-5632-46B9-B95C-4EA38564665E}">
      <dgm:prSet phldrT="[Text]" custT="1"/>
      <dgm:spPr/>
      <dgm:t>
        <a:bodyPr/>
        <a:lstStyle/>
        <a:p>
          <a:r>
            <a:rPr lang="ms-MY" sz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ATUR ACARA PENTADBIRAN YANG BAIK MENGANDUNGI BUTIR-BUTIR BERIKUT:</a:t>
          </a:r>
          <a:endParaRPr lang="en-US" sz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B7434E83-25B7-4F58-ADF9-4724B8825836}" type="parTrans" cxnId="{CFA4941F-9786-4830-A6F8-9F55D14798C6}">
      <dgm:prSet/>
      <dgm:spPr/>
      <dgm:t>
        <a:bodyPr/>
        <a:lstStyle/>
        <a:p>
          <a:endParaRPr lang="en-US"/>
        </a:p>
      </dgm:t>
    </dgm:pt>
    <dgm:pt modelId="{095A272E-0FAE-4A76-9E4B-7BC8353B8378}" type="sibTrans" cxnId="{CFA4941F-9786-4830-A6F8-9F55D14798C6}">
      <dgm:prSet/>
      <dgm:spPr/>
      <dgm:t>
        <a:bodyPr/>
        <a:lstStyle/>
        <a:p>
          <a:endParaRPr lang="en-US"/>
        </a:p>
      </dgm:t>
    </dgm:pt>
    <dgm:pt modelId="{61AFE057-CE1B-484B-B07B-862D2012CB58}">
      <dgm:prSet custT="1"/>
      <dgm:spPr/>
      <dgm:t>
        <a:bodyPr/>
        <a:lstStyle/>
        <a:p>
          <a:endParaRPr lang="en-US" sz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B8869094-28B4-454A-854E-AAF72CC2F7F7}" type="parTrans" cxnId="{9FE0081D-255F-40BC-8FF4-CF68837E5580}">
      <dgm:prSet/>
      <dgm:spPr/>
      <dgm:t>
        <a:bodyPr/>
        <a:lstStyle/>
        <a:p>
          <a:endParaRPr lang="en-US"/>
        </a:p>
      </dgm:t>
    </dgm:pt>
    <dgm:pt modelId="{FF8AAC00-05C1-4400-AABC-035E704348F5}" type="sibTrans" cxnId="{9FE0081D-255F-40BC-8FF4-CF68837E5580}">
      <dgm:prSet/>
      <dgm:spPr/>
      <dgm:t>
        <a:bodyPr/>
        <a:lstStyle/>
        <a:p>
          <a:endParaRPr lang="en-US"/>
        </a:p>
      </dgm:t>
    </dgm:pt>
    <dgm:pt modelId="{74E6723D-B2AF-4460-A8A5-165AC399AE82}">
      <dgm:prSet custT="1"/>
      <dgm:spPr/>
      <dgm:t>
        <a:bodyPr/>
        <a:lstStyle/>
        <a:p>
          <a:r>
            <a:rPr lang="ms-MY" sz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MASA</a:t>
          </a:r>
          <a:endParaRPr lang="en-US" sz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4304151E-D3F0-4A3B-9A59-1CF69ABE5D75}" type="parTrans" cxnId="{70E1432B-23D7-46FC-8B57-D407DA53BFFF}">
      <dgm:prSet/>
      <dgm:spPr/>
      <dgm:t>
        <a:bodyPr/>
        <a:lstStyle/>
        <a:p>
          <a:endParaRPr lang="en-US"/>
        </a:p>
      </dgm:t>
    </dgm:pt>
    <dgm:pt modelId="{FDCB1DED-2D98-48F2-BFAF-A2854ECBBEC7}" type="sibTrans" cxnId="{70E1432B-23D7-46FC-8B57-D407DA53BFFF}">
      <dgm:prSet/>
      <dgm:spPr/>
      <dgm:t>
        <a:bodyPr/>
        <a:lstStyle/>
        <a:p>
          <a:endParaRPr lang="en-US"/>
        </a:p>
      </dgm:t>
    </dgm:pt>
    <dgm:pt modelId="{D79DA887-FED2-4AB9-BC34-B19FE413BB57}">
      <dgm:prSet custT="1"/>
      <dgm:spPr/>
      <dgm:t>
        <a:bodyPr/>
        <a:lstStyle/>
        <a:p>
          <a:r>
            <a:rPr lang="ms-MY" sz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KETERANGAN YANG MERUPAKAN URUTAN ACARA YANG TERPERINCI</a:t>
          </a:r>
          <a:endParaRPr lang="en-US" sz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A5E7776B-08E1-4DE0-8060-AFCD8E9CBF2E}" type="parTrans" cxnId="{7C28D1C2-4CD1-49DA-9700-2774C744B810}">
      <dgm:prSet/>
      <dgm:spPr/>
      <dgm:t>
        <a:bodyPr/>
        <a:lstStyle/>
        <a:p>
          <a:endParaRPr lang="en-US"/>
        </a:p>
      </dgm:t>
    </dgm:pt>
    <dgm:pt modelId="{07950787-52F5-4DEB-8599-102D9757BC0C}" type="sibTrans" cxnId="{7C28D1C2-4CD1-49DA-9700-2774C744B810}">
      <dgm:prSet/>
      <dgm:spPr/>
      <dgm:t>
        <a:bodyPr/>
        <a:lstStyle/>
        <a:p>
          <a:endParaRPr lang="en-US"/>
        </a:p>
      </dgm:t>
    </dgm:pt>
    <dgm:pt modelId="{6873571C-CB5D-405E-AEC9-BE367B37C698}">
      <dgm:prSet custT="1"/>
      <dgm:spPr/>
      <dgm:t>
        <a:bodyPr/>
        <a:lstStyle/>
        <a:p>
          <a:r>
            <a:rPr lang="ms-MY" sz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PEGAWAI YANG BERTANGGUNGJAWAB ATAU PENYELARAS</a:t>
          </a:r>
          <a:endParaRPr lang="en-US" sz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93CCFA90-5B40-4755-BFEC-CFAA131499E5}" type="parTrans" cxnId="{566884CC-E373-493E-9F2F-DA1BAC22150F}">
      <dgm:prSet/>
      <dgm:spPr/>
      <dgm:t>
        <a:bodyPr/>
        <a:lstStyle/>
        <a:p>
          <a:endParaRPr lang="en-US"/>
        </a:p>
      </dgm:t>
    </dgm:pt>
    <dgm:pt modelId="{E3EE785B-7728-499C-9186-3CBEF1332838}" type="sibTrans" cxnId="{566884CC-E373-493E-9F2F-DA1BAC22150F}">
      <dgm:prSet/>
      <dgm:spPr/>
      <dgm:t>
        <a:bodyPr/>
        <a:lstStyle/>
        <a:p>
          <a:endParaRPr lang="en-US"/>
        </a:p>
      </dgm:t>
    </dgm:pt>
    <dgm:pt modelId="{A008EDEE-C7AD-4BAB-96BC-AD182F9355B0}">
      <dgm:prSet phldrT="[Text]" custT="1"/>
      <dgm:spPr/>
      <dgm:t>
        <a:bodyPr/>
        <a:lstStyle/>
        <a:p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A21DC86F-0C13-44FB-B8BA-8769FD1A6506}" type="parTrans" cxnId="{CED4E28C-B1E8-4F08-895F-0707404BC4CE}">
      <dgm:prSet/>
      <dgm:spPr/>
      <dgm:t>
        <a:bodyPr/>
        <a:lstStyle/>
        <a:p>
          <a:endParaRPr lang="en-US"/>
        </a:p>
      </dgm:t>
    </dgm:pt>
    <dgm:pt modelId="{7615FF95-36EE-4321-A015-090BE38A0406}" type="sibTrans" cxnId="{CED4E28C-B1E8-4F08-895F-0707404BC4CE}">
      <dgm:prSet/>
      <dgm:spPr/>
      <dgm:t>
        <a:bodyPr/>
        <a:lstStyle/>
        <a:p>
          <a:endParaRPr lang="en-US"/>
        </a:p>
      </dgm:t>
    </dgm:pt>
    <dgm:pt modelId="{AFF450A2-C8CF-43F6-B187-548B4766C840}">
      <dgm:prSet phldrT="[Text]" custT="1"/>
      <dgm:spPr/>
      <dgm:t>
        <a:bodyPr/>
        <a:lstStyle/>
        <a:p>
          <a:r>
            <a:rPr lang="ms-MY" sz="1200" dirty="0">
              <a:latin typeface="Trebuchet MS" pitchFamily="34" charset="0"/>
              <a:cs typeface="Tahoma" pitchFamily="34" charset="0"/>
            </a:rPr>
            <a:t>MENGAWAL MAJLIS, MEMBUAT PENGUMUMAN DAN MEMBERI PANDUAN</a:t>
          </a:r>
          <a:endParaRPr lang="en-US" sz="1200" b="0" dirty="0">
            <a:latin typeface="Trebuchet MS" pitchFamily="34" charset="0"/>
            <a:cs typeface="Tahoma" pitchFamily="34" charset="0"/>
          </a:endParaRPr>
        </a:p>
      </dgm:t>
    </dgm:pt>
    <dgm:pt modelId="{69062751-E6ED-470E-9133-4FFFDC9FDF91}" type="parTrans" cxnId="{2F6D79A6-D1B6-406B-A94F-7CD717EED5FE}">
      <dgm:prSet/>
      <dgm:spPr/>
      <dgm:t>
        <a:bodyPr/>
        <a:lstStyle/>
        <a:p>
          <a:endParaRPr lang="en-US"/>
        </a:p>
      </dgm:t>
    </dgm:pt>
    <dgm:pt modelId="{7F07089A-27D8-455A-9684-6EA6EFD977F1}" type="sibTrans" cxnId="{2F6D79A6-D1B6-406B-A94F-7CD717EED5FE}">
      <dgm:prSet/>
      <dgm:spPr/>
      <dgm:t>
        <a:bodyPr/>
        <a:lstStyle/>
        <a:p>
          <a:endParaRPr lang="en-US"/>
        </a:p>
      </dgm:t>
    </dgm:pt>
    <dgm:pt modelId="{D9AE714F-E2AB-4CD3-8D6D-157A568CE40A}" type="pres">
      <dgm:prSet presAssocID="{500CCFD5-68E2-42BC-85A8-A4EE6917C28F}" presName="linear" presStyleCnt="0">
        <dgm:presLayoutVars>
          <dgm:dir/>
          <dgm:animLvl val="lvl"/>
          <dgm:resizeHandles val="exact"/>
        </dgm:presLayoutVars>
      </dgm:prSet>
      <dgm:spPr/>
    </dgm:pt>
    <dgm:pt modelId="{F23A82B0-197C-4F48-9376-1F5F75368A67}" type="pres">
      <dgm:prSet presAssocID="{34C3E65D-084E-4DF6-A843-DDE0672643AB}" presName="parentLin" presStyleCnt="0"/>
      <dgm:spPr/>
    </dgm:pt>
    <dgm:pt modelId="{037E3CF1-E77A-47CA-834E-4530D479B064}" type="pres">
      <dgm:prSet presAssocID="{34C3E65D-084E-4DF6-A843-DDE0672643AB}" presName="parentLeftMargin" presStyleLbl="node1" presStyleIdx="0" presStyleCnt="2"/>
      <dgm:spPr/>
    </dgm:pt>
    <dgm:pt modelId="{B279AFF6-93EB-4A61-A70E-1A0FC4C80181}" type="pres">
      <dgm:prSet presAssocID="{34C3E65D-084E-4DF6-A843-DDE0672643A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D75EDA8-2C75-4EC8-BE0E-54E9B320EE42}" type="pres">
      <dgm:prSet presAssocID="{34C3E65D-084E-4DF6-A843-DDE0672643AB}" presName="negativeSpace" presStyleCnt="0"/>
      <dgm:spPr/>
    </dgm:pt>
    <dgm:pt modelId="{8EA5AD9C-8E81-4200-A664-19F1A582164C}" type="pres">
      <dgm:prSet presAssocID="{34C3E65D-084E-4DF6-A843-DDE0672643AB}" presName="childText" presStyleLbl="conFgAcc1" presStyleIdx="0" presStyleCnt="2">
        <dgm:presLayoutVars>
          <dgm:bulletEnabled val="1"/>
        </dgm:presLayoutVars>
      </dgm:prSet>
      <dgm:spPr/>
    </dgm:pt>
    <dgm:pt modelId="{2C2FB088-7211-44E9-AFE7-77358D800912}" type="pres">
      <dgm:prSet presAssocID="{D80047DC-6934-460B-9BD6-4E9BAF0C1769}" presName="spaceBetweenRectangles" presStyleCnt="0"/>
      <dgm:spPr/>
    </dgm:pt>
    <dgm:pt modelId="{4A40E4AB-79B2-435C-8027-12A7F05B5004}" type="pres">
      <dgm:prSet presAssocID="{C96EAA72-BBA4-4E79-83C3-F76BAFD0A5FB}" presName="parentLin" presStyleCnt="0"/>
      <dgm:spPr/>
    </dgm:pt>
    <dgm:pt modelId="{90494089-BD5D-4D94-B853-479AF2772DFB}" type="pres">
      <dgm:prSet presAssocID="{C96EAA72-BBA4-4E79-83C3-F76BAFD0A5FB}" presName="parentLeftMargin" presStyleLbl="node1" presStyleIdx="0" presStyleCnt="2"/>
      <dgm:spPr/>
    </dgm:pt>
    <dgm:pt modelId="{879CE53D-3936-4D90-9B41-0240381AA5D2}" type="pres">
      <dgm:prSet presAssocID="{C96EAA72-BBA4-4E79-83C3-F76BAFD0A5F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D266E8B-6DB5-46D6-BD05-1F5DE3CBAC2B}" type="pres">
      <dgm:prSet presAssocID="{C96EAA72-BBA4-4E79-83C3-F76BAFD0A5FB}" presName="negativeSpace" presStyleCnt="0"/>
      <dgm:spPr/>
    </dgm:pt>
    <dgm:pt modelId="{0AB70CB0-71CC-4184-AEB3-1D05BB0CBC6A}" type="pres">
      <dgm:prSet presAssocID="{C96EAA72-BBA4-4E79-83C3-F76BAFD0A5FB}" presName="childText" presStyleLbl="conFgAcc1" presStyleIdx="1" presStyleCnt="2" custLinFactNeighborX="-3540" custLinFactNeighborY="-14356">
        <dgm:presLayoutVars>
          <dgm:bulletEnabled val="1"/>
        </dgm:presLayoutVars>
      </dgm:prSet>
      <dgm:spPr/>
    </dgm:pt>
  </dgm:ptLst>
  <dgm:cxnLst>
    <dgm:cxn modelId="{75268112-92CB-49CB-8EB6-68256F27332D}" type="presOf" srcId="{A008EDEE-C7AD-4BAB-96BC-AD182F9355B0}" destId="{0AB70CB0-71CC-4184-AEB3-1D05BB0CBC6A}" srcOrd="0" destOrd="5" presId="urn:microsoft.com/office/officeart/2005/8/layout/list1"/>
    <dgm:cxn modelId="{CB2D9814-B12D-45BC-AE1E-B0C2FA890E7B}" srcId="{34C3E65D-084E-4DF6-A843-DDE0672643AB}" destId="{ED3511DB-0BA2-4BC0-BC0B-F5DB698AC2EF}" srcOrd="1" destOrd="0" parTransId="{FA4D09E7-2337-4BA1-A813-CD91AF7C1AAB}" sibTransId="{6BFB0AC1-04CA-459B-B8BD-84C9AF72C203}"/>
    <dgm:cxn modelId="{C6534219-0C27-4F29-8850-25F617DDC277}" type="presOf" srcId="{600E3FA2-62FE-458B-90EE-A28168289A5D}" destId="{0AB70CB0-71CC-4184-AEB3-1D05BB0CBC6A}" srcOrd="0" destOrd="1" presId="urn:microsoft.com/office/officeart/2005/8/layout/list1"/>
    <dgm:cxn modelId="{9FE0081D-255F-40BC-8FF4-CF68837E5580}" srcId="{C96EAA72-BBA4-4E79-83C3-F76BAFD0A5FB}" destId="{61AFE057-CE1B-484B-B07B-862D2012CB58}" srcOrd="7" destOrd="0" parTransId="{B8869094-28B4-454A-854E-AAF72CC2F7F7}" sibTransId="{FF8AAC00-05C1-4400-AABC-035E704348F5}"/>
    <dgm:cxn modelId="{CFA4941F-9786-4830-A6F8-9F55D14798C6}" srcId="{C96EAA72-BBA4-4E79-83C3-F76BAFD0A5FB}" destId="{02F48F79-5632-46B9-B95C-4EA38564665E}" srcOrd="6" destOrd="0" parTransId="{B7434E83-25B7-4F58-ADF9-4724B8825836}" sibTransId="{095A272E-0FAE-4A76-9E4B-7BC8353B8378}"/>
    <dgm:cxn modelId="{1D620920-6F5B-4E38-9F59-4280BA2157AA}" srcId="{C96EAA72-BBA4-4E79-83C3-F76BAFD0A5FB}" destId="{474AC0A3-B640-41E3-A169-1F6ECE8C6BEB}" srcOrd="3" destOrd="0" parTransId="{DF4F0509-BEFF-46D2-B987-F1BFC622A5FC}" sibTransId="{CF448254-D88F-4C1E-9246-E5D693E19B25}"/>
    <dgm:cxn modelId="{2D753826-EEE6-4A43-A6C2-BC221FFC7DE2}" type="presOf" srcId="{BCA78F57-AC17-4681-BEE3-17BC1414B5A2}" destId="{8EA5AD9C-8E81-4200-A664-19F1A582164C}" srcOrd="0" destOrd="4" presId="urn:microsoft.com/office/officeart/2005/8/layout/list1"/>
    <dgm:cxn modelId="{70E1432B-23D7-46FC-8B57-D407DA53BFFF}" srcId="{61AFE057-CE1B-484B-B07B-862D2012CB58}" destId="{74E6723D-B2AF-4460-A8A5-165AC399AE82}" srcOrd="0" destOrd="0" parTransId="{4304151E-D3F0-4A3B-9A59-1CF69ABE5D75}" sibTransId="{FDCB1DED-2D98-48F2-BFAF-A2854ECBBEC7}"/>
    <dgm:cxn modelId="{6A7D9331-DEFD-46F7-932C-E969A519693C}" type="presOf" srcId="{02F48F79-5632-46B9-B95C-4EA38564665E}" destId="{0AB70CB0-71CC-4184-AEB3-1D05BB0CBC6A}" srcOrd="0" destOrd="6" presId="urn:microsoft.com/office/officeart/2005/8/layout/list1"/>
    <dgm:cxn modelId="{5C16E833-7772-40BF-A1BF-BB1F35A7B5D8}" type="presOf" srcId="{74E6723D-B2AF-4460-A8A5-165AC399AE82}" destId="{0AB70CB0-71CC-4184-AEB3-1D05BB0CBC6A}" srcOrd="0" destOrd="8" presId="urn:microsoft.com/office/officeart/2005/8/layout/list1"/>
    <dgm:cxn modelId="{D7A7753B-E46B-42D9-AE90-4724CEC7AD8F}" type="presOf" srcId="{6873571C-CB5D-405E-AEC9-BE367B37C698}" destId="{0AB70CB0-71CC-4184-AEB3-1D05BB0CBC6A}" srcOrd="0" destOrd="10" presId="urn:microsoft.com/office/officeart/2005/8/layout/list1"/>
    <dgm:cxn modelId="{2C3F715B-A468-4973-B283-98DFB2757C7A}" type="presOf" srcId="{30C67ABC-46D3-4AE2-B8EB-F214CB9AEE6A}" destId="{8EA5AD9C-8E81-4200-A664-19F1A582164C}" srcOrd="0" destOrd="2" presId="urn:microsoft.com/office/officeart/2005/8/layout/list1"/>
    <dgm:cxn modelId="{8EB8F541-FEBC-466D-BE27-3D6ADCF5EDD1}" srcId="{34C3E65D-084E-4DF6-A843-DDE0672643AB}" destId="{4648FC96-6402-4143-AE7E-5DB3319B85F2}" srcOrd="0" destOrd="0" parTransId="{3225C23F-1880-4135-9585-E2D46150052C}" sibTransId="{BD97BB28-F4FC-49C5-8EC9-B5C46BBFD70E}"/>
    <dgm:cxn modelId="{DC686343-8F57-4F8D-A4AF-EBAEB40C74C6}" srcId="{C96EAA72-BBA4-4E79-83C3-F76BAFD0A5FB}" destId="{F6B22A44-971C-418E-8F36-87DCEB2DA815}" srcOrd="0" destOrd="0" parTransId="{92030A42-CAA8-416B-9E6D-F62B3A72366F}" sibTransId="{B742F935-D5AE-4AB2-B325-DFB45DEFEEA5}"/>
    <dgm:cxn modelId="{C561D243-5903-4866-92A6-2DD6401D35FD}" type="presOf" srcId="{34C3E65D-084E-4DF6-A843-DDE0672643AB}" destId="{B279AFF6-93EB-4A61-A70E-1A0FC4C80181}" srcOrd="1" destOrd="0" presId="urn:microsoft.com/office/officeart/2005/8/layout/list1"/>
    <dgm:cxn modelId="{03F63B66-3595-4625-9AE5-EF0C8480D953}" srcId="{C96EAA72-BBA4-4E79-83C3-F76BAFD0A5FB}" destId="{600E3FA2-62FE-458B-90EE-A28168289A5D}" srcOrd="1" destOrd="0" parTransId="{BA701314-01C1-4B6C-ADD5-EA264BB908AE}" sibTransId="{75FFCF4C-4FE7-4778-B939-59481CC82AD5}"/>
    <dgm:cxn modelId="{41F3476D-3839-465F-A9B4-F5B344DF8441}" type="presOf" srcId="{500CCFD5-68E2-42BC-85A8-A4EE6917C28F}" destId="{D9AE714F-E2AB-4CD3-8D6D-157A568CE40A}" srcOrd="0" destOrd="0" presId="urn:microsoft.com/office/officeart/2005/8/layout/list1"/>
    <dgm:cxn modelId="{1B9DA275-EF82-464A-98E2-94E2374B5D44}" srcId="{500CCFD5-68E2-42BC-85A8-A4EE6917C28F}" destId="{C96EAA72-BBA4-4E79-83C3-F76BAFD0A5FB}" srcOrd="1" destOrd="0" parTransId="{8A6E4AFC-8DE0-46E9-B534-48E966E66583}" sibTransId="{77BDF460-4585-4494-AE0B-E4E19B105023}"/>
    <dgm:cxn modelId="{C394347C-AEAA-49E9-83E7-1BAA6C2E39B9}" srcId="{34C3E65D-084E-4DF6-A843-DDE0672643AB}" destId="{30C67ABC-46D3-4AE2-B8EB-F214CB9AEE6A}" srcOrd="2" destOrd="0" parTransId="{EB916526-AFBF-420B-92CA-C525CDEB5F79}" sibTransId="{5A8CE9EE-CC6F-4761-B635-131AB96BD6F9}"/>
    <dgm:cxn modelId="{E2BEF57C-005A-4B8F-8EE9-353E50481419}" type="presOf" srcId="{AFF450A2-C8CF-43F6-B187-548B4766C840}" destId="{8EA5AD9C-8E81-4200-A664-19F1A582164C}" srcOrd="0" destOrd="5" presId="urn:microsoft.com/office/officeart/2005/8/layout/list1"/>
    <dgm:cxn modelId="{BB112586-4839-4D05-9AA9-1D6ACF906961}" srcId="{500CCFD5-68E2-42BC-85A8-A4EE6917C28F}" destId="{34C3E65D-084E-4DF6-A843-DDE0672643AB}" srcOrd="0" destOrd="0" parTransId="{8F351206-2FFC-443E-9ABA-93ECEFC78621}" sibTransId="{D80047DC-6934-460B-9BD6-4E9BAF0C1769}"/>
    <dgm:cxn modelId="{4540438C-9DF1-4C92-A7B1-317FAA49CBFA}" type="presOf" srcId="{C96EAA72-BBA4-4E79-83C3-F76BAFD0A5FB}" destId="{90494089-BD5D-4D94-B853-479AF2772DFB}" srcOrd="0" destOrd="0" presId="urn:microsoft.com/office/officeart/2005/8/layout/list1"/>
    <dgm:cxn modelId="{CED4E28C-B1E8-4F08-895F-0707404BC4CE}" srcId="{C96EAA72-BBA4-4E79-83C3-F76BAFD0A5FB}" destId="{A008EDEE-C7AD-4BAB-96BC-AD182F9355B0}" srcOrd="5" destOrd="0" parTransId="{A21DC86F-0C13-44FB-B8BA-8769FD1A6506}" sibTransId="{7615FF95-36EE-4321-A015-090BE38A0406}"/>
    <dgm:cxn modelId="{913ACB8F-A28F-4FCF-B367-0D5448ED6E0E}" type="presOf" srcId="{474AC0A3-B640-41E3-A169-1F6ECE8C6BEB}" destId="{0AB70CB0-71CC-4184-AEB3-1D05BB0CBC6A}" srcOrd="0" destOrd="3" presId="urn:microsoft.com/office/officeart/2005/8/layout/list1"/>
    <dgm:cxn modelId="{AF5CBF92-8D57-4070-81D3-1271EB4DBBF1}" type="presOf" srcId="{C96EAA72-BBA4-4E79-83C3-F76BAFD0A5FB}" destId="{879CE53D-3936-4D90-9B41-0240381AA5D2}" srcOrd="1" destOrd="0" presId="urn:microsoft.com/office/officeart/2005/8/layout/list1"/>
    <dgm:cxn modelId="{663B96A1-313C-4F44-A55C-627089DB12A0}" srcId="{C96EAA72-BBA4-4E79-83C3-F76BAFD0A5FB}" destId="{C5A9D48C-536E-4FFB-B73F-35EFB5335764}" srcOrd="2" destOrd="0" parTransId="{9CB32912-199E-48E5-81A6-627C00C749A4}" sibTransId="{CF8F5225-E4AF-4B59-AD79-3C5B18F2E5F6}"/>
    <dgm:cxn modelId="{1A4669A4-FFE5-4750-A058-9EC00A9B7F42}" type="presOf" srcId="{ED3511DB-0BA2-4BC0-BC0B-F5DB698AC2EF}" destId="{8EA5AD9C-8E81-4200-A664-19F1A582164C}" srcOrd="0" destOrd="1" presId="urn:microsoft.com/office/officeart/2005/8/layout/list1"/>
    <dgm:cxn modelId="{2F6D79A6-D1B6-406B-A94F-7CD717EED5FE}" srcId="{34C3E65D-084E-4DF6-A843-DDE0672643AB}" destId="{AFF450A2-C8CF-43F6-B187-548B4766C840}" srcOrd="5" destOrd="0" parTransId="{69062751-E6ED-470E-9133-4FFFDC9FDF91}" sibTransId="{7F07089A-27D8-455A-9684-6EA6EFD977F1}"/>
    <dgm:cxn modelId="{7197B4B7-BA94-4FD4-81C9-F9C3A16B2B65}" type="presOf" srcId="{C5A9D48C-536E-4FFB-B73F-35EFB5335764}" destId="{0AB70CB0-71CC-4184-AEB3-1D05BB0CBC6A}" srcOrd="0" destOrd="2" presId="urn:microsoft.com/office/officeart/2005/8/layout/list1"/>
    <dgm:cxn modelId="{2533F3BA-1805-434A-BCB8-48B3C70D604B}" type="presOf" srcId="{61AFE057-CE1B-484B-B07B-862D2012CB58}" destId="{0AB70CB0-71CC-4184-AEB3-1D05BB0CBC6A}" srcOrd="0" destOrd="7" presId="urn:microsoft.com/office/officeart/2005/8/layout/list1"/>
    <dgm:cxn modelId="{F9C326BD-A179-49E6-A863-3497B49BE572}" type="presOf" srcId="{1B742E7C-BDA3-4D19-AD67-B9A1261E291C}" destId="{0AB70CB0-71CC-4184-AEB3-1D05BB0CBC6A}" srcOrd="0" destOrd="4" presId="urn:microsoft.com/office/officeart/2005/8/layout/list1"/>
    <dgm:cxn modelId="{0D4370BD-88AA-4471-842E-7F0D02FC49E5}" type="presOf" srcId="{D79DA887-FED2-4AB9-BC34-B19FE413BB57}" destId="{0AB70CB0-71CC-4184-AEB3-1D05BB0CBC6A}" srcOrd="0" destOrd="9" presId="urn:microsoft.com/office/officeart/2005/8/layout/list1"/>
    <dgm:cxn modelId="{F363E2C0-DD3F-4E21-B030-FBBDE61B4E42}" type="presOf" srcId="{4648FC96-6402-4143-AE7E-5DB3319B85F2}" destId="{8EA5AD9C-8E81-4200-A664-19F1A582164C}" srcOrd="0" destOrd="0" presId="urn:microsoft.com/office/officeart/2005/8/layout/list1"/>
    <dgm:cxn modelId="{7C28D1C2-4CD1-49DA-9700-2774C744B810}" srcId="{61AFE057-CE1B-484B-B07B-862D2012CB58}" destId="{D79DA887-FED2-4AB9-BC34-B19FE413BB57}" srcOrd="1" destOrd="0" parTransId="{A5E7776B-08E1-4DE0-8060-AFCD8E9CBF2E}" sibTransId="{07950787-52F5-4DEB-8599-102D9757BC0C}"/>
    <dgm:cxn modelId="{566884CC-E373-493E-9F2F-DA1BAC22150F}" srcId="{61AFE057-CE1B-484B-B07B-862D2012CB58}" destId="{6873571C-CB5D-405E-AEC9-BE367B37C698}" srcOrd="2" destOrd="0" parTransId="{93CCFA90-5B40-4755-BFEC-CFAA131499E5}" sibTransId="{E3EE785B-7728-499C-9186-3CBEF1332838}"/>
    <dgm:cxn modelId="{CC0076D0-2C14-4B55-AC72-AF90F9ACAF60}" type="presOf" srcId="{F6B22A44-971C-418E-8F36-87DCEB2DA815}" destId="{0AB70CB0-71CC-4184-AEB3-1D05BB0CBC6A}" srcOrd="0" destOrd="0" presId="urn:microsoft.com/office/officeart/2005/8/layout/list1"/>
    <dgm:cxn modelId="{B30D54D6-2A68-40D0-A5A7-599979C836FB}" srcId="{34C3E65D-084E-4DF6-A843-DDE0672643AB}" destId="{5739EC9F-B87A-45BD-AC82-AADA87B52D85}" srcOrd="3" destOrd="0" parTransId="{2C8597CB-43AE-41FE-B5A0-83934C3E35EA}" sibTransId="{AFA489F1-4E73-478E-BA05-827C4966A61A}"/>
    <dgm:cxn modelId="{029787E9-7183-4F1A-A80D-8A694DA546A4}" type="presOf" srcId="{5739EC9F-B87A-45BD-AC82-AADA87B52D85}" destId="{8EA5AD9C-8E81-4200-A664-19F1A582164C}" srcOrd="0" destOrd="3" presId="urn:microsoft.com/office/officeart/2005/8/layout/list1"/>
    <dgm:cxn modelId="{C2FE0DEA-0A66-4DE1-8FE3-8283BC4F2D80}" srcId="{C96EAA72-BBA4-4E79-83C3-F76BAFD0A5FB}" destId="{1B742E7C-BDA3-4D19-AD67-B9A1261E291C}" srcOrd="4" destOrd="0" parTransId="{0A6E5BC6-AC6D-49DF-B8BC-505BDCCDA0BC}" sibTransId="{92B1C288-2029-4303-9E5A-807B89EB8976}"/>
    <dgm:cxn modelId="{17A2A9F5-A415-47D0-B0D8-12CECB3CD6C1}" srcId="{34C3E65D-084E-4DF6-A843-DDE0672643AB}" destId="{BCA78F57-AC17-4681-BEE3-17BC1414B5A2}" srcOrd="4" destOrd="0" parTransId="{24B06679-CF7E-4033-9CB4-A21DFB8D6D34}" sibTransId="{99FAD0EA-7D51-46EB-8403-D5B2CE471302}"/>
    <dgm:cxn modelId="{2A1542FD-4896-49E3-9CF3-A474AE7BE40F}" type="presOf" srcId="{34C3E65D-084E-4DF6-A843-DDE0672643AB}" destId="{037E3CF1-E77A-47CA-834E-4530D479B064}" srcOrd="0" destOrd="0" presId="urn:microsoft.com/office/officeart/2005/8/layout/list1"/>
    <dgm:cxn modelId="{3C1C7577-0CF9-48B6-ABC9-574D033F8439}" type="presParOf" srcId="{D9AE714F-E2AB-4CD3-8D6D-157A568CE40A}" destId="{F23A82B0-197C-4F48-9376-1F5F75368A67}" srcOrd="0" destOrd="0" presId="urn:microsoft.com/office/officeart/2005/8/layout/list1"/>
    <dgm:cxn modelId="{20598CC3-F55A-4706-B396-482A869927E5}" type="presParOf" srcId="{F23A82B0-197C-4F48-9376-1F5F75368A67}" destId="{037E3CF1-E77A-47CA-834E-4530D479B064}" srcOrd="0" destOrd="0" presId="urn:microsoft.com/office/officeart/2005/8/layout/list1"/>
    <dgm:cxn modelId="{E275FE46-0B27-4166-8214-65D4933028E6}" type="presParOf" srcId="{F23A82B0-197C-4F48-9376-1F5F75368A67}" destId="{B279AFF6-93EB-4A61-A70E-1A0FC4C80181}" srcOrd="1" destOrd="0" presId="urn:microsoft.com/office/officeart/2005/8/layout/list1"/>
    <dgm:cxn modelId="{992B694B-FACD-436D-BC92-CD22431EA896}" type="presParOf" srcId="{D9AE714F-E2AB-4CD3-8D6D-157A568CE40A}" destId="{4D75EDA8-2C75-4EC8-BE0E-54E9B320EE42}" srcOrd="1" destOrd="0" presId="urn:microsoft.com/office/officeart/2005/8/layout/list1"/>
    <dgm:cxn modelId="{928E3A68-6127-4316-8EF8-4AAC2DA93809}" type="presParOf" srcId="{D9AE714F-E2AB-4CD3-8D6D-157A568CE40A}" destId="{8EA5AD9C-8E81-4200-A664-19F1A582164C}" srcOrd="2" destOrd="0" presId="urn:microsoft.com/office/officeart/2005/8/layout/list1"/>
    <dgm:cxn modelId="{EC412349-79C2-4D74-BD90-3C0C68CB8CD8}" type="presParOf" srcId="{D9AE714F-E2AB-4CD3-8D6D-157A568CE40A}" destId="{2C2FB088-7211-44E9-AFE7-77358D800912}" srcOrd="3" destOrd="0" presId="urn:microsoft.com/office/officeart/2005/8/layout/list1"/>
    <dgm:cxn modelId="{C381FEBE-ABD0-4846-AF26-ED3F2DA23CFC}" type="presParOf" srcId="{D9AE714F-E2AB-4CD3-8D6D-157A568CE40A}" destId="{4A40E4AB-79B2-435C-8027-12A7F05B5004}" srcOrd="4" destOrd="0" presId="urn:microsoft.com/office/officeart/2005/8/layout/list1"/>
    <dgm:cxn modelId="{648A7D66-7103-4C72-9267-62312CF64F3D}" type="presParOf" srcId="{4A40E4AB-79B2-435C-8027-12A7F05B5004}" destId="{90494089-BD5D-4D94-B853-479AF2772DFB}" srcOrd="0" destOrd="0" presId="urn:microsoft.com/office/officeart/2005/8/layout/list1"/>
    <dgm:cxn modelId="{80C8638B-B97F-4F18-8D2B-3E59AE28C4CD}" type="presParOf" srcId="{4A40E4AB-79B2-435C-8027-12A7F05B5004}" destId="{879CE53D-3936-4D90-9B41-0240381AA5D2}" srcOrd="1" destOrd="0" presId="urn:microsoft.com/office/officeart/2005/8/layout/list1"/>
    <dgm:cxn modelId="{A3302515-EF58-4E1F-B45C-D578A06CDCA2}" type="presParOf" srcId="{D9AE714F-E2AB-4CD3-8D6D-157A568CE40A}" destId="{9D266E8B-6DB5-46D6-BD05-1F5DE3CBAC2B}" srcOrd="5" destOrd="0" presId="urn:microsoft.com/office/officeart/2005/8/layout/list1"/>
    <dgm:cxn modelId="{FF4F82C4-013A-491E-A725-A7C4EA0339BA}" type="presParOf" srcId="{D9AE714F-E2AB-4CD3-8D6D-157A568CE40A}" destId="{0AB70CB0-71CC-4184-AEB3-1D05BB0CBC6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00CCFD5-68E2-42BC-85A8-A4EE6917C28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C3E65D-084E-4DF6-A843-DDE0672643AB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PUBLISITI DAN PENGURUSAN MEDIA</a:t>
          </a:r>
        </a:p>
      </dgm:t>
    </dgm:pt>
    <dgm:pt modelId="{8F351206-2FFC-443E-9ABA-93ECEFC78621}" type="parTrans" cxnId="{BB112586-4839-4D05-9AA9-1D6ACF906961}">
      <dgm:prSet/>
      <dgm:spPr/>
      <dgm:t>
        <a:bodyPr/>
        <a:lstStyle/>
        <a:p>
          <a:endParaRPr lang="en-US"/>
        </a:p>
      </dgm:t>
    </dgm:pt>
    <dgm:pt modelId="{D80047DC-6934-460B-9BD6-4E9BAF0C1769}" type="sibTrans" cxnId="{BB112586-4839-4D05-9AA9-1D6ACF906961}">
      <dgm:prSet/>
      <dgm:spPr/>
      <dgm:t>
        <a:bodyPr/>
        <a:lstStyle/>
        <a:p>
          <a:endParaRPr lang="en-US"/>
        </a:p>
      </dgm:t>
    </dgm:pt>
    <dgm:pt modelId="{7FC8CDB5-590B-4DA9-92A8-19B2D1D95CAA}">
      <dgm:prSet phldrT="[Text]" custT="1"/>
      <dgm:spPr/>
      <dgm:t>
        <a:bodyPr/>
        <a:lstStyle/>
        <a:p>
          <a:r>
            <a:rPr lang="ms-MY" sz="1200" dirty="0">
              <a:latin typeface="Trebuchet MS" pitchFamily="34" charset="0"/>
              <a:cs typeface="Tahoma" pitchFamily="34" charset="0"/>
            </a:rPr>
            <a:t> </a:t>
          </a:r>
          <a:r>
            <a:rPr lang="ms-MY" sz="1200" i="1" dirty="0">
              <a:latin typeface="Trebuchet MS" pitchFamily="34" charset="0"/>
              <a:cs typeface="Tahoma" pitchFamily="34" charset="0"/>
            </a:rPr>
            <a:t>FLYER</a:t>
          </a:r>
          <a:r>
            <a:rPr lang="ms-MY" sz="1200" dirty="0">
              <a:latin typeface="Trebuchet MS" pitchFamily="34" charset="0"/>
              <a:cs typeface="Tahoma" pitchFamily="34" charset="0"/>
            </a:rPr>
            <a:t>, MEDIA ELEKTRONIK ATAU CETAK, POSTER, RISALAH ATAU KOMBINASI SEMUA KAEDAH TERSEBUT.</a:t>
          </a:r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4C095D5F-6030-4AC9-B063-386C67B9FF69}" type="parTrans" cxnId="{8C5DF6CA-11DF-42E7-8F57-AC782CEB550D}">
      <dgm:prSet/>
      <dgm:spPr/>
      <dgm:t>
        <a:bodyPr/>
        <a:lstStyle/>
        <a:p>
          <a:endParaRPr lang="en-US"/>
        </a:p>
      </dgm:t>
    </dgm:pt>
    <dgm:pt modelId="{77CF0115-9050-49AE-9713-C29AD1773EFE}" type="sibTrans" cxnId="{8C5DF6CA-11DF-42E7-8F57-AC782CEB550D}">
      <dgm:prSet/>
      <dgm:spPr/>
      <dgm:t>
        <a:bodyPr/>
        <a:lstStyle/>
        <a:p>
          <a:endParaRPr lang="en-US"/>
        </a:p>
      </dgm:t>
    </dgm:pt>
    <dgm:pt modelId="{A43A06DC-BF96-4F1E-B807-902E4195A089}">
      <dgm:prSet custT="1"/>
      <dgm:spPr/>
      <dgm:t>
        <a:bodyPr/>
        <a:lstStyle/>
        <a:p>
          <a:r>
            <a:rPr lang="ms-MY" sz="1200" dirty="0">
              <a:latin typeface="Trebuchet MS" pitchFamily="34" charset="0"/>
              <a:cs typeface="Tahoma" pitchFamily="34" charset="0"/>
            </a:rPr>
            <a:t>IKLAN</a:t>
          </a:r>
        </a:p>
      </dgm:t>
    </dgm:pt>
    <dgm:pt modelId="{7FE78322-889F-4051-86AD-1DBBE617F69D}" type="sibTrans" cxnId="{FC2711B7-C185-4784-B00E-96C1F96F8A34}">
      <dgm:prSet/>
      <dgm:spPr/>
      <dgm:t>
        <a:bodyPr/>
        <a:lstStyle/>
        <a:p>
          <a:endParaRPr lang="en-US"/>
        </a:p>
      </dgm:t>
    </dgm:pt>
    <dgm:pt modelId="{1A77B224-9A17-4C36-9BFD-0776C5641CA7}" type="parTrans" cxnId="{FC2711B7-C185-4784-B00E-96C1F96F8A34}">
      <dgm:prSet/>
      <dgm:spPr/>
      <dgm:t>
        <a:bodyPr/>
        <a:lstStyle/>
        <a:p>
          <a:endParaRPr lang="en-US"/>
        </a:p>
      </dgm:t>
    </dgm:pt>
    <dgm:pt modelId="{CF20CDA3-B091-4D05-9052-2ADA4C1B2E16}">
      <dgm:prSet phldrT="[Text]" custT="1"/>
      <dgm:spPr/>
      <dgm:t>
        <a:bodyPr/>
        <a:lstStyle/>
        <a:p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5F87F6A3-59DB-4641-AFE0-DBDB5EA6E32D}" type="parTrans" cxnId="{BFCBB019-12F6-4A7E-859F-9B6C9A2C6DBA}">
      <dgm:prSet/>
      <dgm:spPr/>
      <dgm:t>
        <a:bodyPr/>
        <a:lstStyle/>
        <a:p>
          <a:endParaRPr lang="en-US"/>
        </a:p>
      </dgm:t>
    </dgm:pt>
    <dgm:pt modelId="{121F4D4F-0636-4013-A72F-C3E24652ECF0}" type="sibTrans" cxnId="{BFCBB019-12F6-4A7E-859F-9B6C9A2C6DBA}">
      <dgm:prSet/>
      <dgm:spPr/>
      <dgm:t>
        <a:bodyPr/>
        <a:lstStyle/>
        <a:p>
          <a:endParaRPr lang="en-US"/>
        </a:p>
      </dgm:t>
    </dgm:pt>
    <dgm:pt modelId="{8F43984D-A571-4336-9C06-EE14071D4DBC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PUBLISITI</a:t>
          </a:r>
        </a:p>
      </dgm:t>
    </dgm:pt>
    <dgm:pt modelId="{E7AE9F82-01C7-4118-AE0C-39B500213500}" type="parTrans" cxnId="{D78ADD4A-450B-4BC4-8138-976D1B9A84FF}">
      <dgm:prSet/>
      <dgm:spPr/>
      <dgm:t>
        <a:bodyPr/>
        <a:lstStyle/>
        <a:p>
          <a:endParaRPr lang="en-US"/>
        </a:p>
      </dgm:t>
    </dgm:pt>
    <dgm:pt modelId="{3AF7D7B6-E699-4F5E-84E6-62C41E116CEC}" type="sibTrans" cxnId="{D78ADD4A-450B-4BC4-8138-976D1B9A84FF}">
      <dgm:prSet/>
      <dgm:spPr/>
      <dgm:t>
        <a:bodyPr/>
        <a:lstStyle/>
        <a:p>
          <a:endParaRPr lang="en-US"/>
        </a:p>
      </dgm:t>
    </dgm:pt>
    <dgm:pt modelId="{146DA5CF-C1D3-4007-B542-E973C90F294D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200" b="1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75CDE3B2-A10C-4223-8718-88BFFC37634B}" type="parTrans" cxnId="{1ED6FAA0-30DB-4021-A363-FDCEF0C6D45A}">
      <dgm:prSet/>
      <dgm:spPr/>
      <dgm:t>
        <a:bodyPr/>
        <a:lstStyle/>
        <a:p>
          <a:endParaRPr lang="en-US"/>
        </a:p>
      </dgm:t>
    </dgm:pt>
    <dgm:pt modelId="{5374BE59-F1AF-4534-AE68-CC778471E6D2}" type="sibTrans" cxnId="{1ED6FAA0-30DB-4021-A363-FDCEF0C6D45A}">
      <dgm:prSet/>
      <dgm:spPr/>
      <dgm:t>
        <a:bodyPr/>
        <a:lstStyle/>
        <a:p>
          <a:endParaRPr lang="en-US"/>
        </a:p>
      </dgm:t>
    </dgm:pt>
    <dgm:pt modelId="{C8F4583C-391D-451F-9F05-9B14E52A7AD3}">
      <dgm:prSet custT="1"/>
      <dgm:spPr/>
      <dgm:t>
        <a:bodyPr/>
        <a:lstStyle/>
        <a:p>
          <a:endParaRPr lang="ms-MY" sz="1200" dirty="0">
            <a:latin typeface="Trebuchet MS" pitchFamily="34" charset="0"/>
            <a:cs typeface="Tahoma" pitchFamily="34" charset="0"/>
          </a:endParaRPr>
        </a:p>
      </dgm:t>
    </dgm:pt>
    <dgm:pt modelId="{D2D6F91D-9553-46E1-BD70-5AEB6E5D3282}" type="parTrans" cxnId="{22C9EC2F-9243-4E54-9732-EBB22B53A446}">
      <dgm:prSet/>
      <dgm:spPr/>
      <dgm:t>
        <a:bodyPr/>
        <a:lstStyle/>
        <a:p>
          <a:endParaRPr lang="en-US"/>
        </a:p>
      </dgm:t>
    </dgm:pt>
    <dgm:pt modelId="{1FB028A6-79EF-4788-B96C-D517A26D74DE}" type="sibTrans" cxnId="{22C9EC2F-9243-4E54-9732-EBB22B53A446}">
      <dgm:prSet/>
      <dgm:spPr/>
      <dgm:t>
        <a:bodyPr/>
        <a:lstStyle/>
        <a:p>
          <a:endParaRPr lang="en-US"/>
        </a:p>
      </dgm:t>
    </dgm:pt>
    <dgm:pt modelId="{D9AE714F-E2AB-4CD3-8D6D-157A568CE40A}" type="pres">
      <dgm:prSet presAssocID="{500CCFD5-68E2-42BC-85A8-A4EE6917C28F}" presName="linear" presStyleCnt="0">
        <dgm:presLayoutVars>
          <dgm:dir/>
          <dgm:animLvl val="lvl"/>
          <dgm:resizeHandles val="exact"/>
        </dgm:presLayoutVars>
      </dgm:prSet>
      <dgm:spPr/>
    </dgm:pt>
    <dgm:pt modelId="{F23A82B0-197C-4F48-9376-1F5F75368A67}" type="pres">
      <dgm:prSet presAssocID="{34C3E65D-084E-4DF6-A843-DDE0672643AB}" presName="parentLin" presStyleCnt="0"/>
      <dgm:spPr/>
    </dgm:pt>
    <dgm:pt modelId="{037E3CF1-E77A-47CA-834E-4530D479B064}" type="pres">
      <dgm:prSet presAssocID="{34C3E65D-084E-4DF6-A843-DDE0672643AB}" presName="parentLeftMargin" presStyleLbl="node1" presStyleIdx="0" presStyleCnt="1"/>
      <dgm:spPr/>
    </dgm:pt>
    <dgm:pt modelId="{B279AFF6-93EB-4A61-A70E-1A0FC4C80181}" type="pres">
      <dgm:prSet presAssocID="{34C3E65D-084E-4DF6-A843-DDE0672643AB}" presName="parentText" presStyleLbl="node1" presStyleIdx="0" presStyleCnt="1" custScaleY="47704">
        <dgm:presLayoutVars>
          <dgm:chMax val="0"/>
          <dgm:bulletEnabled val="1"/>
        </dgm:presLayoutVars>
      </dgm:prSet>
      <dgm:spPr/>
    </dgm:pt>
    <dgm:pt modelId="{4D75EDA8-2C75-4EC8-BE0E-54E9B320EE42}" type="pres">
      <dgm:prSet presAssocID="{34C3E65D-084E-4DF6-A843-DDE0672643AB}" presName="negativeSpace" presStyleCnt="0"/>
      <dgm:spPr/>
    </dgm:pt>
    <dgm:pt modelId="{8EA5AD9C-8E81-4200-A664-19F1A582164C}" type="pres">
      <dgm:prSet presAssocID="{34C3E65D-084E-4DF6-A843-DDE0672643AB}" presName="childText" presStyleLbl="conFgAcc1" presStyleIdx="0" presStyleCnt="1" custScaleY="75837">
        <dgm:presLayoutVars>
          <dgm:bulletEnabled val="1"/>
        </dgm:presLayoutVars>
      </dgm:prSet>
      <dgm:spPr/>
    </dgm:pt>
  </dgm:ptLst>
  <dgm:cxnLst>
    <dgm:cxn modelId="{BFCBB019-12F6-4A7E-859F-9B6C9A2C6DBA}" srcId="{34C3E65D-084E-4DF6-A843-DDE0672643AB}" destId="{CF20CDA3-B091-4D05-9052-2ADA4C1B2E16}" srcOrd="2" destOrd="0" parTransId="{5F87F6A3-59DB-4641-AFE0-DBDB5EA6E32D}" sibTransId="{121F4D4F-0636-4013-A72F-C3E24652ECF0}"/>
    <dgm:cxn modelId="{C7A1421F-3539-43D6-BE7B-8B76174AEFA8}" type="presOf" srcId="{CF20CDA3-B091-4D05-9052-2ADA4C1B2E16}" destId="{8EA5AD9C-8E81-4200-A664-19F1A582164C}" srcOrd="0" destOrd="3" presId="urn:microsoft.com/office/officeart/2005/8/layout/list1"/>
    <dgm:cxn modelId="{4F26A821-F132-4AA3-8C82-B14C24A625D6}" type="presOf" srcId="{34C3E65D-084E-4DF6-A843-DDE0672643AB}" destId="{B279AFF6-93EB-4A61-A70E-1A0FC4C80181}" srcOrd="1" destOrd="0" presId="urn:microsoft.com/office/officeart/2005/8/layout/list1"/>
    <dgm:cxn modelId="{2A4FC024-B6DC-4977-9BB8-4E242972E0F5}" type="presOf" srcId="{7FC8CDB5-590B-4DA9-92A8-19B2D1D95CAA}" destId="{8EA5AD9C-8E81-4200-A664-19F1A582164C}" srcOrd="0" destOrd="2" presId="urn:microsoft.com/office/officeart/2005/8/layout/list1"/>
    <dgm:cxn modelId="{22C9EC2F-9243-4E54-9732-EBB22B53A446}" srcId="{CF20CDA3-B091-4D05-9052-2ADA4C1B2E16}" destId="{C8F4583C-391D-451F-9F05-9B14E52A7AD3}" srcOrd="1" destOrd="0" parTransId="{D2D6F91D-9553-46E1-BD70-5AEB6E5D3282}" sibTransId="{1FB028A6-79EF-4788-B96C-D517A26D74DE}"/>
    <dgm:cxn modelId="{D78ADD4A-450B-4BC4-8138-976D1B9A84FF}" srcId="{34C3E65D-084E-4DF6-A843-DDE0672643AB}" destId="{8F43984D-A571-4336-9C06-EE14071D4DBC}" srcOrd="0" destOrd="0" parTransId="{E7AE9F82-01C7-4118-AE0C-39B500213500}" sibTransId="{3AF7D7B6-E699-4F5E-84E6-62C41E116CEC}"/>
    <dgm:cxn modelId="{31F22F4C-8072-4FB0-8560-021804ED1C0E}" type="presOf" srcId="{146DA5CF-C1D3-4007-B542-E973C90F294D}" destId="{8EA5AD9C-8E81-4200-A664-19F1A582164C}" srcOrd="0" destOrd="1" presId="urn:microsoft.com/office/officeart/2005/8/layout/list1"/>
    <dgm:cxn modelId="{111F0171-2764-4985-B258-284EBE89CF5E}" type="presOf" srcId="{C8F4583C-391D-451F-9F05-9B14E52A7AD3}" destId="{8EA5AD9C-8E81-4200-A664-19F1A582164C}" srcOrd="0" destOrd="5" presId="urn:microsoft.com/office/officeart/2005/8/layout/list1"/>
    <dgm:cxn modelId="{1AADF382-C8FB-4E52-8A92-7DF05A7B43DA}" type="presOf" srcId="{34C3E65D-084E-4DF6-A843-DDE0672643AB}" destId="{037E3CF1-E77A-47CA-834E-4530D479B064}" srcOrd="0" destOrd="0" presId="urn:microsoft.com/office/officeart/2005/8/layout/list1"/>
    <dgm:cxn modelId="{BB112586-4839-4D05-9AA9-1D6ACF906961}" srcId="{500CCFD5-68E2-42BC-85A8-A4EE6917C28F}" destId="{34C3E65D-084E-4DF6-A843-DDE0672643AB}" srcOrd="0" destOrd="0" parTransId="{8F351206-2FFC-443E-9ABA-93ECEFC78621}" sibTransId="{D80047DC-6934-460B-9BD6-4E9BAF0C1769}"/>
    <dgm:cxn modelId="{1ED6FAA0-30DB-4021-A363-FDCEF0C6D45A}" srcId="{34C3E65D-084E-4DF6-A843-DDE0672643AB}" destId="{146DA5CF-C1D3-4007-B542-E973C90F294D}" srcOrd="1" destOrd="0" parTransId="{75CDE3B2-A10C-4223-8718-88BFFC37634B}" sibTransId="{5374BE59-F1AF-4534-AE68-CC778471E6D2}"/>
    <dgm:cxn modelId="{FC2711B7-C185-4784-B00E-96C1F96F8A34}" srcId="{CF20CDA3-B091-4D05-9052-2ADA4C1B2E16}" destId="{A43A06DC-BF96-4F1E-B807-902E4195A089}" srcOrd="0" destOrd="0" parTransId="{1A77B224-9A17-4C36-9BFD-0776C5641CA7}" sibTransId="{7FE78322-889F-4051-86AD-1DBBE617F69D}"/>
    <dgm:cxn modelId="{12CB67C3-D5B9-43F0-B588-36BE29CC90EF}" type="presOf" srcId="{8F43984D-A571-4336-9C06-EE14071D4DBC}" destId="{8EA5AD9C-8E81-4200-A664-19F1A582164C}" srcOrd="0" destOrd="0" presId="urn:microsoft.com/office/officeart/2005/8/layout/list1"/>
    <dgm:cxn modelId="{8C5DF6CA-11DF-42E7-8F57-AC782CEB550D}" srcId="{146DA5CF-C1D3-4007-B542-E973C90F294D}" destId="{7FC8CDB5-590B-4DA9-92A8-19B2D1D95CAA}" srcOrd="0" destOrd="0" parTransId="{4C095D5F-6030-4AC9-B063-386C67B9FF69}" sibTransId="{77CF0115-9050-49AE-9713-C29AD1773EFE}"/>
    <dgm:cxn modelId="{C364EFE9-BEC6-4762-8F1E-923ED4EEB914}" type="presOf" srcId="{500CCFD5-68E2-42BC-85A8-A4EE6917C28F}" destId="{D9AE714F-E2AB-4CD3-8D6D-157A568CE40A}" srcOrd="0" destOrd="0" presId="urn:microsoft.com/office/officeart/2005/8/layout/list1"/>
    <dgm:cxn modelId="{7590EAEC-433E-4908-9759-A8EC03A04487}" type="presOf" srcId="{A43A06DC-BF96-4F1E-B807-902E4195A089}" destId="{8EA5AD9C-8E81-4200-A664-19F1A582164C}" srcOrd="0" destOrd="4" presId="urn:microsoft.com/office/officeart/2005/8/layout/list1"/>
    <dgm:cxn modelId="{709E5DAB-D4D5-40BF-BF22-FD082DFE9B0C}" type="presParOf" srcId="{D9AE714F-E2AB-4CD3-8D6D-157A568CE40A}" destId="{F23A82B0-197C-4F48-9376-1F5F75368A67}" srcOrd="0" destOrd="0" presId="urn:microsoft.com/office/officeart/2005/8/layout/list1"/>
    <dgm:cxn modelId="{4D3FE35C-F516-4A26-AEBD-FB19409FED15}" type="presParOf" srcId="{F23A82B0-197C-4F48-9376-1F5F75368A67}" destId="{037E3CF1-E77A-47CA-834E-4530D479B064}" srcOrd="0" destOrd="0" presId="urn:microsoft.com/office/officeart/2005/8/layout/list1"/>
    <dgm:cxn modelId="{77F71EA8-2FF7-465A-A19B-C341ED528559}" type="presParOf" srcId="{F23A82B0-197C-4F48-9376-1F5F75368A67}" destId="{B279AFF6-93EB-4A61-A70E-1A0FC4C80181}" srcOrd="1" destOrd="0" presId="urn:microsoft.com/office/officeart/2005/8/layout/list1"/>
    <dgm:cxn modelId="{10A690B2-938C-4974-85E0-15224980683C}" type="presParOf" srcId="{D9AE714F-E2AB-4CD3-8D6D-157A568CE40A}" destId="{4D75EDA8-2C75-4EC8-BE0E-54E9B320EE42}" srcOrd="1" destOrd="0" presId="urn:microsoft.com/office/officeart/2005/8/layout/list1"/>
    <dgm:cxn modelId="{9D3844F1-E1FE-418D-BE2E-9F2BB326003C}" type="presParOf" srcId="{D9AE714F-E2AB-4CD3-8D6D-157A568CE40A}" destId="{8EA5AD9C-8E81-4200-A664-19F1A582164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5EA6079-D916-441C-8DCF-BBBAA6D6FEA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97187E-F9B5-4029-A61D-2A1A79614EC9}">
      <dgm:prSet phldrT="[Text]" custT="1"/>
      <dgm:spPr/>
      <dgm:t>
        <a:bodyPr/>
        <a:lstStyle/>
        <a:p>
          <a:r>
            <a:rPr lang="en-US" sz="1200" b="1" dirty="0">
              <a:latin typeface="Trebuchet MS" pitchFamily="34" charset="0"/>
              <a:cs typeface="Tahoma" pitchFamily="34" charset="0"/>
            </a:rPr>
            <a:t>PENGURUSAN MEDIA</a:t>
          </a:r>
        </a:p>
      </dgm:t>
    </dgm:pt>
    <dgm:pt modelId="{666885BC-24D8-4B18-A2EC-43BFD9B37B5E}" type="parTrans" cxnId="{34F54626-5A0F-45E9-95C2-C8140A191A44}">
      <dgm:prSet/>
      <dgm:spPr/>
      <dgm:t>
        <a:bodyPr/>
        <a:lstStyle/>
        <a:p>
          <a:endParaRPr lang="en-US"/>
        </a:p>
      </dgm:t>
    </dgm:pt>
    <dgm:pt modelId="{4F41753E-4C40-41CB-8FC5-540AAA2A6BAC}" type="sibTrans" cxnId="{34F54626-5A0F-45E9-95C2-C8140A191A44}">
      <dgm:prSet/>
      <dgm:spPr/>
      <dgm:t>
        <a:bodyPr/>
        <a:lstStyle/>
        <a:p>
          <a:endParaRPr lang="en-US"/>
        </a:p>
      </dgm:t>
    </dgm:pt>
    <dgm:pt modelId="{5C53FFA2-4F39-4CBD-B215-CE00EE026712}">
      <dgm:prSet phldrT="[Text]" custT="1"/>
      <dgm:spPr/>
      <dgm:t>
        <a:bodyPr/>
        <a:lstStyle/>
        <a:p>
          <a:pPr rtl="0"/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JEMPUTAN KEPADA PIHAK MEDIA – PEJABAT PERHUBUNGAN AWAM</a:t>
          </a:r>
          <a:endParaRPr lang="en-US" sz="1200" i="1" dirty="0">
            <a:latin typeface="Trebuchet MS" pitchFamily="34" charset="0"/>
            <a:cs typeface="Tahoma" pitchFamily="34" charset="0"/>
          </a:endParaRPr>
        </a:p>
      </dgm:t>
    </dgm:pt>
    <dgm:pt modelId="{E8BF0D8A-7BFC-4F8C-890D-E7A00F5FF10C}" type="parTrans" cxnId="{77A8E366-D20D-4648-AAE8-5B4E5152C75C}">
      <dgm:prSet/>
      <dgm:spPr/>
      <dgm:t>
        <a:bodyPr/>
        <a:lstStyle/>
        <a:p>
          <a:endParaRPr lang="en-US"/>
        </a:p>
      </dgm:t>
    </dgm:pt>
    <dgm:pt modelId="{E55BBC71-C3CD-4548-8978-6ACDB3111A1D}" type="sibTrans" cxnId="{77A8E366-D20D-4648-AAE8-5B4E5152C75C}">
      <dgm:prSet/>
      <dgm:spPr/>
      <dgm:t>
        <a:bodyPr/>
        <a:lstStyle/>
        <a:p>
          <a:endParaRPr lang="en-US"/>
        </a:p>
      </dgm:t>
    </dgm:pt>
    <dgm:pt modelId="{FA3B0544-1113-41C9-9152-79E6DC8AFA4D}">
      <dgm:prSet phldrT="[Text]" custT="1"/>
      <dgm:spPr/>
      <dgm:t>
        <a:bodyPr/>
        <a:lstStyle/>
        <a:p>
          <a:pPr rtl="0"/>
          <a:r>
            <a:rPr lang="ms-MY" sz="1200" dirty="0">
              <a:latin typeface="Trebuchet MS" pitchFamily="34" charset="0"/>
              <a:cs typeface="Tahoma" pitchFamily="34" charset="0"/>
            </a:rPr>
            <a:t>HEBAHAN DI PERINGKAT KEBANGSAAN ATAU ANTARABANGSA.</a:t>
          </a:r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C2C40502-7E4D-45DA-8BAD-404E7F6D0A10}" type="parTrans" cxnId="{FD49F64A-D350-49BF-A2BF-67642206AFAC}">
      <dgm:prSet/>
      <dgm:spPr/>
      <dgm:t>
        <a:bodyPr/>
        <a:lstStyle/>
        <a:p>
          <a:endParaRPr lang="en-US"/>
        </a:p>
      </dgm:t>
    </dgm:pt>
    <dgm:pt modelId="{338EB78C-5B30-4737-A645-5699F501BE53}" type="sibTrans" cxnId="{FD49F64A-D350-49BF-A2BF-67642206AFAC}">
      <dgm:prSet/>
      <dgm:spPr/>
      <dgm:t>
        <a:bodyPr/>
        <a:lstStyle/>
        <a:p>
          <a:endParaRPr lang="en-US"/>
        </a:p>
      </dgm:t>
    </dgm:pt>
    <dgm:pt modelId="{03BEBD86-A976-4D33-A478-C849E62DBD42}">
      <dgm:prSet custT="1"/>
      <dgm:spPr/>
      <dgm:t>
        <a:bodyPr/>
        <a:lstStyle/>
        <a:p>
          <a:r>
            <a:rPr lang="ms-MY" sz="1200" dirty="0">
              <a:latin typeface="Trebuchet MS" pitchFamily="34" charset="0"/>
              <a:cs typeface="Tahoma" pitchFamily="34" charset="0"/>
            </a:rPr>
            <a:t>TERDAPAT 11 PERKARA PENTING BERKAITAN MEDIA</a:t>
          </a:r>
        </a:p>
      </dgm:t>
    </dgm:pt>
    <dgm:pt modelId="{6AB69663-9D46-498F-9570-F989E1A64554}" type="parTrans" cxnId="{571C6C05-2145-47FA-AE82-BF6E112537D7}">
      <dgm:prSet/>
      <dgm:spPr/>
      <dgm:t>
        <a:bodyPr/>
        <a:lstStyle/>
        <a:p>
          <a:endParaRPr lang="en-US"/>
        </a:p>
      </dgm:t>
    </dgm:pt>
    <dgm:pt modelId="{D71B918D-309C-412F-A89B-36C2BB48F2AE}" type="sibTrans" cxnId="{571C6C05-2145-47FA-AE82-BF6E112537D7}">
      <dgm:prSet/>
      <dgm:spPr/>
      <dgm:t>
        <a:bodyPr/>
        <a:lstStyle/>
        <a:p>
          <a:endParaRPr lang="en-US"/>
        </a:p>
      </dgm:t>
    </dgm:pt>
    <dgm:pt modelId="{E0E1ED5D-DA94-419A-8F46-7FBE2B45B8AB}">
      <dgm:prSet custT="1"/>
      <dgm:spPr/>
      <dgm:t>
        <a:bodyPr/>
        <a:lstStyle/>
        <a:p>
          <a:r>
            <a:rPr lang="ms-MY" sz="1200" dirty="0">
              <a:latin typeface="Trebuchet MS" pitchFamily="34" charset="0"/>
              <a:cs typeface="Tahoma" pitchFamily="34" charset="0"/>
            </a:rPr>
            <a:t>KENYATAAN MEDIA</a:t>
          </a:r>
        </a:p>
      </dgm:t>
    </dgm:pt>
    <dgm:pt modelId="{95736433-AEAF-40D9-9271-06255184B906}" type="parTrans" cxnId="{76393D44-1C17-4B93-B17E-4629349A6193}">
      <dgm:prSet/>
      <dgm:spPr/>
      <dgm:t>
        <a:bodyPr/>
        <a:lstStyle/>
        <a:p>
          <a:endParaRPr lang="en-US"/>
        </a:p>
      </dgm:t>
    </dgm:pt>
    <dgm:pt modelId="{6606691A-970F-4417-9850-509649282C59}" type="sibTrans" cxnId="{76393D44-1C17-4B93-B17E-4629349A6193}">
      <dgm:prSet/>
      <dgm:spPr/>
      <dgm:t>
        <a:bodyPr/>
        <a:lstStyle/>
        <a:p>
          <a:endParaRPr lang="en-US"/>
        </a:p>
      </dgm:t>
    </dgm:pt>
    <dgm:pt modelId="{27363CEE-240C-4633-AB54-61918EAE9D0C}">
      <dgm:prSet custT="1"/>
      <dgm:spPr/>
      <dgm:t>
        <a:bodyPr/>
        <a:lstStyle/>
        <a:p>
          <a:r>
            <a:rPr lang="ms-MY" sz="1200" dirty="0">
              <a:latin typeface="Trebuchet MS" pitchFamily="34" charset="0"/>
              <a:cs typeface="Tahoma" pitchFamily="34" charset="0"/>
            </a:rPr>
            <a:t>PENYEDIAAN KENYATAAN MEDIA</a:t>
          </a:r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598D983B-9666-4E01-8D9B-56CA5686CC7C}" type="parTrans" cxnId="{A518373A-F1A8-46B1-BCBC-A985EF209DD6}">
      <dgm:prSet/>
      <dgm:spPr/>
      <dgm:t>
        <a:bodyPr/>
        <a:lstStyle/>
        <a:p>
          <a:endParaRPr lang="en-US"/>
        </a:p>
      </dgm:t>
    </dgm:pt>
    <dgm:pt modelId="{6016A1CA-C664-4FAF-9EEF-FB4A7133EFE9}" type="sibTrans" cxnId="{A518373A-F1A8-46B1-BCBC-A985EF209DD6}">
      <dgm:prSet/>
      <dgm:spPr/>
      <dgm:t>
        <a:bodyPr/>
        <a:lstStyle/>
        <a:p>
          <a:endParaRPr lang="en-US"/>
        </a:p>
      </dgm:t>
    </dgm:pt>
    <dgm:pt modelId="{AD7CE0B8-6D4C-43F4-9F1F-E8872AD6AFEA}">
      <dgm:prSet custT="1"/>
      <dgm:spPr/>
      <dgm:t>
        <a:bodyPr/>
        <a:lstStyle/>
        <a:p>
          <a:r>
            <a:rPr lang="ms-MY" sz="1200" dirty="0">
              <a:latin typeface="Trebuchet MS" pitchFamily="34" charset="0"/>
              <a:cs typeface="Tahoma" pitchFamily="34" charset="0"/>
            </a:rPr>
            <a:t>JEMPUTAN MEDIA</a:t>
          </a:r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A2136A2A-4A8A-4CA3-9980-741A10102460}" type="parTrans" cxnId="{A790C5EF-25FF-4FA0-8DD2-8E72EAC67C71}">
      <dgm:prSet/>
      <dgm:spPr/>
      <dgm:t>
        <a:bodyPr/>
        <a:lstStyle/>
        <a:p>
          <a:endParaRPr lang="en-US"/>
        </a:p>
      </dgm:t>
    </dgm:pt>
    <dgm:pt modelId="{6F06B800-FBCE-42C8-B8BC-2C8816D33D26}" type="sibTrans" cxnId="{A790C5EF-25FF-4FA0-8DD2-8E72EAC67C71}">
      <dgm:prSet/>
      <dgm:spPr/>
      <dgm:t>
        <a:bodyPr/>
        <a:lstStyle/>
        <a:p>
          <a:endParaRPr lang="en-US"/>
        </a:p>
      </dgm:t>
    </dgm:pt>
    <dgm:pt modelId="{60213230-CB01-46C1-9FBA-DB3FA54848ED}">
      <dgm:prSet custT="1"/>
      <dgm:spPr/>
      <dgm:t>
        <a:bodyPr/>
        <a:lstStyle/>
        <a:p>
          <a:r>
            <a:rPr lang="ms-MY" sz="1200" dirty="0">
              <a:latin typeface="Trebuchet MS" pitchFamily="34" charset="0"/>
              <a:cs typeface="Tahoma" pitchFamily="34" charset="0"/>
            </a:rPr>
            <a:t>PUBLISITI DALAM KAMPUS</a:t>
          </a:r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802C0996-9285-4A7A-90BF-9A4E9DAE6B0F}" type="parTrans" cxnId="{A3437A72-89EA-4217-A4E8-45F1844F7DE7}">
      <dgm:prSet/>
      <dgm:spPr/>
      <dgm:t>
        <a:bodyPr/>
        <a:lstStyle/>
        <a:p>
          <a:endParaRPr lang="en-US"/>
        </a:p>
      </dgm:t>
    </dgm:pt>
    <dgm:pt modelId="{56F0AA59-C867-4A3B-852F-A87555362523}" type="sibTrans" cxnId="{A3437A72-89EA-4217-A4E8-45F1844F7DE7}">
      <dgm:prSet/>
      <dgm:spPr/>
      <dgm:t>
        <a:bodyPr/>
        <a:lstStyle/>
        <a:p>
          <a:endParaRPr lang="en-US"/>
        </a:p>
      </dgm:t>
    </dgm:pt>
    <dgm:pt modelId="{47004C3A-0078-491D-A6A1-3A04C7B5D7C0}">
      <dgm:prSet custT="1"/>
      <dgm:spPr/>
      <dgm:t>
        <a:bodyPr/>
        <a:lstStyle/>
        <a:p>
          <a:r>
            <a:rPr lang="ms-MY" sz="1200" dirty="0">
              <a:latin typeface="Trebuchet MS" pitchFamily="34" charset="0"/>
              <a:cs typeface="Tahoma" pitchFamily="34" charset="0"/>
            </a:rPr>
            <a:t>PENYEDIAAN </a:t>
          </a:r>
          <a:r>
            <a:rPr lang="ms-MY" sz="1200" i="1" dirty="0">
              <a:latin typeface="Trebuchet MS" pitchFamily="34" charset="0"/>
              <a:cs typeface="Tahoma" pitchFamily="34" charset="0"/>
            </a:rPr>
            <a:t>PRESS KIT</a:t>
          </a:r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3C208840-76FF-46B3-A670-988E032B3598}" type="parTrans" cxnId="{26F06329-E8B5-4815-BEFF-05D42B4C8D63}">
      <dgm:prSet/>
      <dgm:spPr/>
      <dgm:t>
        <a:bodyPr/>
        <a:lstStyle/>
        <a:p>
          <a:endParaRPr lang="en-US"/>
        </a:p>
      </dgm:t>
    </dgm:pt>
    <dgm:pt modelId="{AF55CC99-3456-49FA-8560-151A39933FCA}" type="sibTrans" cxnId="{26F06329-E8B5-4815-BEFF-05D42B4C8D63}">
      <dgm:prSet/>
      <dgm:spPr/>
      <dgm:t>
        <a:bodyPr/>
        <a:lstStyle/>
        <a:p>
          <a:endParaRPr lang="en-US"/>
        </a:p>
      </dgm:t>
    </dgm:pt>
    <dgm:pt modelId="{CBC4C451-A4AB-4516-AD02-CA76BD3237ED}">
      <dgm:prSet custT="1"/>
      <dgm:spPr/>
      <dgm:t>
        <a:bodyPr/>
        <a:lstStyle/>
        <a:p>
          <a:r>
            <a:rPr lang="ms-MY" sz="1200" dirty="0">
              <a:latin typeface="Trebuchet MS" pitchFamily="34" charset="0"/>
              <a:cs typeface="Tahoma" pitchFamily="34" charset="0"/>
            </a:rPr>
            <a:t>PENGURUSAN MEDIA</a:t>
          </a:r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E160A610-2A7A-477A-86D4-549066E79081}" type="parTrans" cxnId="{08BA3F5D-C5B2-4EAB-8EAF-4564A3C7E864}">
      <dgm:prSet/>
      <dgm:spPr/>
      <dgm:t>
        <a:bodyPr/>
        <a:lstStyle/>
        <a:p>
          <a:endParaRPr lang="en-US"/>
        </a:p>
      </dgm:t>
    </dgm:pt>
    <dgm:pt modelId="{E47CE5BC-4DB5-4D3C-9FD5-7365D951A2B3}" type="sibTrans" cxnId="{08BA3F5D-C5B2-4EAB-8EAF-4564A3C7E864}">
      <dgm:prSet/>
      <dgm:spPr/>
      <dgm:t>
        <a:bodyPr/>
        <a:lstStyle/>
        <a:p>
          <a:endParaRPr lang="en-US"/>
        </a:p>
      </dgm:t>
    </dgm:pt>
    <dgm:pt modelId="{FA4F81AB-C12B-44EA-9DD2-A3F9A5139703}">
      <dgm:prSet custT="1"/>
      <dgm:spPr/>
      <dgm:t>
        <a:bodyPr/>
        <a:lstStyle/>
        <a:p>
          <a:r>
            <a:rPr lang="ms-MY" sz="1200" dirty="0">
              <a:latin typeface="Trebuchet MS" pitchFamily="34" charset="0"/>
              <a:cs typeface="Tahoma" pitchFamily="34" charset="0"/>
            </a:rPr>
            <a:t>PENAFIAN MELALUI MEDIA</a:t>
          </a:r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6B031B80-5AD1-4162-B0A9-4F2ECB58C61E}" type="parTrans" cxnId="{FE2FCF5A-D6F6-49DB-98A9-7753EC7470DD}">
      <dgm:prSet/>
      <dgm:spPr/>
      <dgm:t>
        <a:bodyPr/>
        <a:lstStyle/>
        <a:p>
          <a:endParaRPr lang="en-US"/>
        </a:p>
      </dgm:t>
    </dgm:pt>
    <dgm:pt modelId="{B856C499-23A6-4F64-BCDE-4D3BD3298C5A}" type="sibTrans" cxnId="{FE2FCF5A-D6F6-49DB-98A9-7753EC7470DD}">
      <dgm:prSet/>
      <dgm:spPr/>
      <dgm:t>
        <a:bodyPr/>
        <a:lstStyle/>
        <a:p>
          <a:endParaRPr lang="en-US"/>
        </a:p>
      </dgm:t>
    </dgm:pt>
    <dgm:pt modelId="{0B6D8F80-BE7F-4A4A-85CA-6DDBC943D001}">
      <dgm:prSet custT="1"/>
      <dgm:spPr/>
      <dgm:t>
        <a:bodyPr/>
        <a:lstStyle/>
        <a:p>
          <a:r>
            <a:rPr lang="ms-MY" sz="1200" dirty="0">
              <a:latin typeface="Trebuchet MS" pitchFamily="34" charset="0"/>
              <a:cs typeface="Tahoma" pitchFamily="34" charset="0"/>
            </a:rPr>
            <a:t>MEMASTIKAN KEHADIRAN MEDIA</a:t>
          </a:r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6C6990DA-D33D-4630-84ED-69814427A178}" type="parTrans" cxnId="{330D2922-7438-4628-9BDC-853426EAE67C}">
      <dgm:prSet/>
      <dgm:spPr/>
      <dgm:t>
        <a:bodyPr/>
        <a:lstStyle/>
        <a:p>
          <a:endParaRPr lang="en-US"/>
        </a:p>
      </dgm:t>
    </dgm:pt>
    <dgm:pt modelId="{47A89980-A970-406D-8038-BFDE27E416D7}" type="sibTrans" cxnId="{330D2922-7438-4628-9BDC-853426EAE67C}">
      <dgm:prSet/>
      <dgm:spPr/>
      <dgm:t>
        <a:bodyPr/>
        <a:lstStyle/>
        <a:p>
          <a:endParaRPr lang="en-US"/>
        </a:p>
      </dgm:t>
    </dgm:pt>
    <dgm:pt modelId="{655EC099-3F06-4F6C-A406-BC9305A3A167}">
      <dgm:prSet custT="1"/>
      <dgm:spPr/>
      <dgm:t>
        <a:bodyPr/>
        <a:lstStyle/>
        <a:p>
          <a:r>
            <a:rPr lang="ms-MY" sz="1200" dirty="0">
              <a:latin typeface="Trebuchet MS" pitchFamily="34" charset="0"/>
              <a:cs typeface="Tahoma" pitchFamily="34" charset="0"/>
            </a:rPr>
            <a:t>PUBLISITI MEDIA</a:t>
          </a:r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50A93CC5-BECF-4AB2-B2FC-A0D418367A31}" type="parTrans" cxnId="{3A8FF81F-B1B6-4EF4-8BD6-AEA16E39822E}">
      <dgm:prSet/>
      <dgm:spPr/>
      <dgm:t>
        <a:bodyPr/>
        <a:lstStyle/>
        <a:p>
          <a:endParaRPr lang="en-US"/>
        </a:p>
      </dgm:t>
    </dgm:pt>
    <dgm:pt modelId="{D448DC8C-33AC-430E-A3E3-2D7F1833195E}" type="sibTrans" cxnId="{3A8FF81F-B1B6-4EF4-8BD6-AEA16E39822E}">
      <dgm:prSet/>
      <dgm:spPr/>
      <dgm:t>
        <a:bodyPr/>
        <a:lstStyle/>
        <a:p>
          <a:endParaRPr lang="en-US"/>
        </a:p>
      </dgm:t>
    </dgm:pt>
    <dgm:pt modelId="{E64D83EB-44A6-47EF-8554-6C85698F1623}">
      <dgm:prSet custT="1"/>
      <dgm:spPr/>
      <dgm:t>
        <a:bodyPr/>
        <a:lstStyle/>
        <a:p>
          <a:r>
            <a:rPr lang="ms-MY" sz="1200" dirty="0">
              <a:latin typeface="Trebuchet MS" pitchFamily="34" charset="0"/>
              <a:cs typeface="Tahoma" pitchFamily="34" charset="0"/>
            </a:rPr>
            <a:t>PUBLISITI TANPA MELALUI PEJABAT PERHUBUNGAN AWAM</a:t>
          </a:r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B34C8189-26CA-48DF-AA12-A27359F1EE0C}" type="parTrans" cxnId="{D60B4258-69C9-4FA3-9629-F10E6791EC85}">
      <dgm:prSet/>
      <dgm:spPr/>
      <dgm:t>
        <a:bodyPr/>
        <a:lstStyle/>
        <a:p>
          <a:endParaRPr lang="en-US"/>
        </a:p>
      </dgm:t>
    </dgm:pt>
    <dgm:pt modelId="{5F2B25F7-2717-48BD-9C4C-796DF9142EC8}" type="sibTrans" cxnId="{D60B4258-69C9-4FA3-9629-F10E6791EC85}">
      <dgm:prSet/>
      <dgm:spPr/>
      <dgm:t>
        <a:bodyPr/>
        <a:lstStyle/>
        <a:p>
          <a:endParaRPr lang="en-US"/>
        </a:p>
      </dgm:t>
    </dgm:pt>
    <dgm:pt modelId="{705EF1E4-DAB5-456A-BA5C-1015B1D96CAC}">
      <dgm:prSet custT="1"/>
      <dgm:spPr/>
      <dgm:t>
        <a:bodyPr/>
        <a:lstStyle/>
        <a:p>
          <a:r>
            <a:rPr lang="ms-MY" sz="1200" dirty="0">
              <a:latin typeface="Trebuchet MS" pitchFamily="34" charset="0"/>
              <a:cs typeface="Tahoma" pitchFamily="34" charset="0"/>
            </a:rPr>
            <a:t>FOTOGRAFI</a:t>
          </a:r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D6C74DF7-5112-48C5-87E0-81A4B6C62DB9}" type="parTrans" cxnId="{41232FC7-2FC2-43B6-97EE-5A01B553AF12}">
      <dgm:prSet/>
      <dgm:spPr/>
      <dgm:t>
        <a:bodyPr/>
        <a:lstStyle/>
        <a:p>
          <a:endParaRPr lang="en-US"/>
        </a:p>
      </dgm:t>
    </dgm:pt>
    <dgm:pt modelId="{7EF81BA9-C5AA-4C4B-A457-D1908F4432DD}" type="sibTrans" cxnId="{41232FC7-2FC2-43B6-97EE-5A01B553AF12}">
      <dgm:prSet/>
      <dgm:spPr/>
      <dgm:t>
        <a:bodyPr/>
        <a:lstStyle/>
        <a:p>
          <a:endParaRPr lang="en-US"/>
        </a:p>
      </dgm:t>
    </dgm:pt>
    <dgm:pt modelId="{C47A6FB8-3A84-457E-A9FB-B32A26CE41B8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PUBLISITI DAN PENGURUSAN MEDIA</a:t>
          </a:r>
        </a:p>
      </dgm:t>
    </dgm:pt>
    <dgm:pt modelId="{3F80D61E-7388-4FF8-B7BD-400ED158048F}" type="parTrans" cxnId="{0B5F0A46-99FE-4E03-BF49-8EA41A0D31FB}">
      <dgm:prSet/>
      <dgm:spPr/>
      <dgm:t>
        <a:bodyPr/>
        <a:lstStyle/>
        <a:p>
          <a:endParaRPr lang="en-US"/>
        </a:p>
      </dgm:t>
    </dgm:pt>
    <dgm:pt modelId="{CC5614C4-1DEE-4034-B06C-F04E1F5C32FF}" type="sibTrans" cxnId="{0B5F0A46-99FE-4E03-BF49-8EA41A0D31FB}">
      <dgm:prSet/>
      <dgm:spPr/>
      <dgm:t>
        <a:bodyPr/>
        <a:lstStyle/>
        <a:p>
          <a:endParaRPr lang="en-US"/>
        </a:p>
      </dgm:t>
    </dgm:pt>
    <dgm:pt modelId="{BD283E6C-3741-48C7-99D2-0C42A3D50FE3}">
      <dgm:prSet phldrT="[Text]" custT="1"/>
      <dgm:spPr/>
      <dgm:t>
        <a:bodyPr/>
        <a:lstStyle/>
        <a:p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B42CFBE7-F5AD-4831-B6D1-4D8B1DC8E0D4}" type="parTrans" cxnId="{1C4E13D8-C2A1-4B35-8029-A6605D8C68E1}">
      <dgm:prSet/>
      <dgm:spPr/>
      <dgm:t>
        <a:bodyPr/>
        <a:lstStyle/>
        <a:p>
          <a:endParaRPr lang="en-US"/>
        </a:p>
      </dgm:t>
    </dgm:pt>
    <dgm:pt modelId="{B9D65BA4-B6BB-4591-B7D2-81A654294F5A}" type="sibTrans" cxnId="{1C4E13D8-C2A1-4B35-8029-A6605D8C68E1}">
      <dgm:prSet/>
      <dgm:spPr/>
      <dgm:t>
        <a:bodyPr/>
        <a:lstStyle/>
        <a:p>
          <a:endParaRPr lang="en-US"/>
        </a:p>
      </dgm:t>
    </dgm:pt>
    <dgm:pt modelId="{2D2A5711-EF10-46CA-9B01-37181413DEBF}">
      <dgm:prSet phldrT="[Text]" custT="1"/>
      <dgm:spPr/>
      <dgm:t>
        <a:bodyPr/>
        <a:lstStyle/>
        <a:p>
          <a:pPr rtl="0"/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C8B71A55-FAF2-4E9D-860D-16B22BB79B83}" type="parTrans" cxnId="{FC763641-8878-4A57-B3EE-01EBB80B09BA}">
      <dgm:prSet/>
      <dgm:spPr/>
      <dgm:t>
        <a:bodyPr/>
        <a:lstStyle/>
        <a:p>
          <a:endParaRPr lang="en-US"/>
        </a:p>
      </dgm:t>
    </dgm:pt>
    <dgm:pt modelId="{CEFA25AD-333B-4DEF-B147-B4C74F058F02}" type="sibTrans" cxnId="{FC763641-8878-4A57-B3EE-01EBB80B09BA}">
      <dgm:prSet/>
      <dgm:spPr/>
      <dgm:t>
        <a:bodyPr/>
        <a:lstStyle/>
        <a:p>
          <a:endParaRPr lang="en-US"/>
        </a:p>
      </dgm:t>
    </dgm:pt>
    <dgm:pt modelId="{BEF5FD5F-042A-40EA-8959-D4E85DC5D0B9}">
      <dgm:prSet phldrT="[Text]" custT="1"/>
      <dgm:spPr/>
      <dgm:t>
        <a:bodyPr/>
        <a:lstStyle/>
        <a:p>
          <a:pPr rtl="0"/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91AC5D0C-59A5-4C01-8209-423F5F270BBA}" type="parTrans" cxnId="{D08D984D-124C-463F-ACBF-3F39CDD760A5}">
      <dgm:prSet/>
      <dgm:spPr/>
      <dgm:t>
        <a:bodyPr/>
        <a:lstStyle/>
        <a:p>
          <a:endParaRPr lang="en-US"/>
        </a:p>
      </dgm:t>
    </dgm:pt>
    <dgm:pt modelId="{B263C409-515F-48AF-86D8-6A8DD6890DC9}" type="sibTrans" cxnId="{D08D984D-124C-463F-ACBF-3F39CDD760A5}">
      <dgm:prSet/>
      <dgm:spPr/>
      <dgm:t>
        <a:bodyPr/>
        <a:lstStyle/>
        <a:p>
          <a:endParaRPr lang="en-US"/>
        </a:p>
      </dgm:t>
    </dgm:pt>
    <dgm:pt modelId="{59E78869-D498-4F22-8802-0EC5DD586097}">
      <dgm:prSet custT="1"/>
      <dgm:spPr/>
      <dgm:t>
        <a:bodyPr/>
        <a:lstStyle/>
        <a:p>
          <a:endParaRPr lang="ms-MY" sz="1200" dirty="0">
            <a:latin typeface="Trebuchet MS" pitchFamily="34" charset="0"/>
            <a:cs typeface="Tahoma" pitchFamily="34" charset="0"/>
          </a:endParaRPr>
        </a:p>
      </dgm:t>
    </dgm:pt>
    <dgm:pt modelId="{B25F5941-A395-4E5F-A562-94CFBAEAE9C5}" type="parTrans" cxnId="{D0E74495-79D7-4C02-9DCF-E28902485A4B}">
      <dgm:prSet/>
      <dgm:spPr/>
      <dgm:t>
        <a:bodyPr/>
        <a:lstStyle/>
        <a:p>
          <a:endParaRPr lang="en-US"/>
        </a:p>
      </dgm:t>
    </dgm:pt>
    <dgm:pt modelId="{05B94259-FC7F-4D8F-9DF1-5E89F8851AAF}" type="sibTrans" cxnId="{D0E74495-79D7-4C02-9DCF-E28902485A4B}">
      <dgm:prSet/>
      <dgm:spPr/>
      <dgm:t>
        <a:bodyPr/>
        <a:lstStyle/>
        <a:p>
          <a:endParaRPr lang="en-US"/>
        </a:p>
      </dgm:t>
    </dgm:pt>
    <dgm:pt modelId="{09AD4DFF-52E1-4BBA-AC19-CF13611B51DA}" type="pres">
      <dgm:prSet presAssocID="{F5EA6079-D916-441C-8DCF-BBBAA6D6FEAA}" presName="linear" presStyleCnt="0">
        <dgm:presLayoutVars>
          <dgm:dir/>
          <dgm:animLvl val="lvl"/>
          <dgm:resizeHandles val="exact"/>
        </dgm:presLayoutVars>
      </dgm:prSet>
      <dgm:spPr/>
    </dgm:pt>
    <dgm:pt modelId="{107C773A-7AE8-41C3-926E-BDE21D820F5B}" type="pres">
      <dgm:prSet presAssocID="{C47A6FB8-3A84-457E-A9FB-B32A26CE41B8}" presName="parentLin" presStyleCnt="0"/>
      <dgm:spPr/>
    </dgm:pt>
    <dgm:pt modelId="{AF6D292D-A8CD-40F6-B875-8BE868121C6B}" type="pres">
      <dgm:prSet presAssocID="{C47A6FB8-3A84-457E-A9FB-B32A26CE41B8}" presName="parentLeftMargin" presStyleLbl="node1" presStyleIdx="0" presStyleCnt="1"/>
      <dgm:spPr/>
    </dgm:pt>
    <dgm:pt modelId="{F70C81D5-00DA-47FD-BD2D-6B387A7F1B48}" type="pres">
      <dgm:prSet presAssocID="{C47A6FB8-3A84-457E-A9FB-B32A26CE41B8}" presName="parentText" presStyleLbl="node1" presStyleIdx="0" presStyleCnt="1" custLinFactNeighborX="-7407" custLinFactNeighborY="-42232">
        <dgm:presLayoutVars>
          <dgm:chMax val="0"/>
          <dgm:bulletEnabled val="1"/>
        </dgm:presLayoutVars>
      </dgm:prSet>
      <dgm:spPr/>
    </dgm:pt>
    <dgm:pt modelId="{B2539BD0-63D6-4BBD-A3BE-69BC3EE280DB}" type="pres">
      <dgm:prSet presAssocID="{C47A6FB8-3A84-457E-A9FB-B32A26CE41B8}" presName="negativeSpace" presStyleCnt="0"/>
      <dgm:spPr/>
    </dgm:pt>
    <dgm:pt modelId="{788C31C6-F8C5-4ACE-A050-E7A723202336}" type="pres">
      <dgm:prSet presAssocID="{C47A6FB8-3A84-457E-A9FB-B32A26CE41B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571C6C05-2145-47FA-AE82-BF6E112537D7}" srcId="{BD283E6C-3741-48C7-99D2-0C42A3D50FE3}" destId="{03BEBD86-A976-4D33-A478-C849E62DBD42}" srcOrd="4" destOrd="0" parTransId="{6AB69663-9D46-498F-9570-F989E1A64554}" sibTransId="{D71B918D-309C-412F-A89B-36C2BB48F2AE}"/>
    <dgm:cxn modelId="{9D0FB81D-2803-42EC-9FAD-F9F1A9D91346}" type="presOf" srcId="{E64D83EB-44A6-47EF-8554-6C85698F1623}" destId="{788C31C6-F8C5-4ACE-A050-E7A723202336}" srcOrd="0" destOrd="17" presId="urn:microsoft.com/office/officeart/2005/8/layout/list1"/>
    <dgm:cxn modelId="{3A8FF81F-B1B6-4EF4-8BD6-AEA16E39822E}" srcId="{59E78869-D498-4F22-8802-0EC5DD586097}" destId="{655EC099-3F06-4F6C-A406-BC9305A3A167}" srcOrd="8" destOrd="0" parTransId="{50A93CC5-BECF-4AB2-B2FC-A0D418367A31}" sibTransId="{D448DC8C-33AC-430E-A3E3-2D7F1833195E}"/>
    <dgm:cxn modelId="{330D2922-7438-4628-9BDC-853426EAE67C}" srcId="{59E78869-D498-4F22-8802-0EC5DD586097}" destId="{0B6D8F80-BE7F-4A4A-85CA-6DDBC943D001}" srcOrd="7" destOrd="0" parTransId="{6C6990DA-D33D-4630-84ED-69814427A178}" sibTransId="{47A89980-A970-406D-8038-BFDE27E416D7}"/>
    <dgm:cxn modelId="{34F54626-5A0F-45E9-95C2-C8140A191A44}" srcId="{C47A6FB8-3A84-457E-A9FB-B32A26CE41B8}" destId="{7297187E-F9B5-4029-A61D-2A1A79614EC9}" srcOrd="0" destOrd="0" parTransId="{666885BC-24D8-4B18-A2EC-43BFD9B37B5E}" sibTransId="{4F41753E-4C40-41CB-8FC5-540AAA2A6BAC}"/>
    <dgm:cxn modelId="{26F06329-E8B5-4815-BEFF-05D42B4C8D63}" srcId="{59E78869-D498-4F22-8802-0EC5DD586097}" destId="{47004C3A-0078-491D-A6A1-3A04C7B5D7C0}" srcOrd="4" destOrd="0" parTransId="{3C208840-76FF-46B3-A670-988E032B3598}" sibTransId="{AF55CC99-3456-49FA-8560-151A39933FCA}"/>
    <dgm:cxn modelId="{1DE0182A-311A-48C9-89AA-6CF0F5B61023}" type="presOf" srcId="{AD7CE0B8-6D4C-43F4-9F1F-E8872AD6AFEA}" destId="{788C31C6-F8C5-4ACE-A050-E7A723202336}" srcOrd="0" destOrd="10" presId="urn:microsoft.com/office/officeart/2005/8/layout/list1"/>
    <dgm:cxn modelId="{DB6EFE2E-C6C9-4003-B9E4-93CE414E9C59}" type="presOf" srcId="{655EC099-3F06-4F6C-A406-BC9305A3A167}" destId="{788C31C6-F8C5-4ACE-A050-E7A723202336}" srcOrd="0" destOrd="16" presId="urn:microsoft.com/office/officeart/2005/8/layout/list1"/>
    <dgm:cxn modelId="{D5EF4130-8B70-47FB-BF37-9AC1268308DB}" type="presOf" srcId="{C47A6FB8-3A84-457E-A9FB-B32A26CE41B8}" destId="{AF6D292D-A8CD-40F6-B875-8BE868121C6B}" srcOrd="0" destOrd="0" presId="urn:microsoft.com/office/officeart/2005/8/layout/list1"/>
    <dgm:cxn modelId="{DEB4DE30-06EC-499B-A9D8-2FEB99486FA6}" type="presOf" srcId="{60213230-CB01-46C1-9FBA-DB3FA54848ED}" destId="{788C31C6-F8C5-4ACE-A050-E7A723202336}" srcOrd="0" destOrd="11" presId="urn:microsoft.com/office/officeart/2005/8/layout/list1"/>
    <dgm:cxn modelId="{2735D533-5942-4819-8893-1560A19A3BD9}" type="presOf" srcId="{47004C3A-0078-491D-A6A1-3A04C7B5D7C0}" destId="{788C31C6-F8C5-4ACE-A050-E7A723202336}" srcOrd="0" destOrd="12" presId="urn:microsoft.com/office/officeart/2005/8/layout/list1"/>
    <dgm:cxn modelId="{A518373A-F1A8-46B1-BCBC-A985EF209DD6}" srcId="{59E78869-D498-4F22-8802-0EC5DD586097}" destId="{27363CEE-240C-4633-AB54-61918EAE9D0C}" srcOrd="1" destOrd="0" parTransId="{598D983B-9666-4E01-8D9B-56CA5686CC7C}" sibTransId="{6016A1CA-C664-4FAF-9EEF-FB4A7133EFE9}"/>
    <dgm:cxn modelId="{4117D93D-BE96-4095-A548-7D827093B2A6}" type="presOf" srcId="{59E78869-D498-4F22-8802-0EC5DD586097}" destId="{788C31C6-F8C5-4ACE-A050-E7A723202336}" srcOrd="0" destOrd="7" presId="urn:microsoft.com/office/officeart/2005/8/layout/list1"/>
    <dgm:cxn modelId="{08BA3F5D-C5B2-4EAB-8EAF-4564A3C7E864}" srcId="{59E78869-D498-4F22-8802-0EC5DD586097}" destId="{CBC4C451-A4AB-4516-AD02-CA76BD3237ED}" srcOrd="5" destOrd="0" parTransId="{E160A610-2A7A-477A-86D4-549066E79081}" sibTransId="{E47CE5BC-4DB5-4D3C-9FD5-7365D951A2B3}"/>
    <dgm:cxn modelId="{FC763641-8878-4A57-B3EE-01EBB80B09BA}" srcId="{BD283E6C-3741-48C7-99D2-0C42A3D50FE3}" destId="{2D2A5711-EF10-46CA-9B01-37181413DEBF}" srcOrd="1" destOrd="0" parTransId="{C8B71A55-FAF2-4E9D-860D-16B22BB79B83}" sibTransId="{CEFA25AD-333B-4DEF-B147-B4C74F058F02}"/>
    <dgm:cxn modelId="{76393D44-1C17-4B93-B17E-4629349A6193}" srcId="{59E78869-D498-4F22-8802-0EC5DD586097}" destId="{E0E1ED5D-DA94-419A-8F46-7FBE2B45B8AB}" srcOrd="0" destOrd="0" parTransId="{95736433-AEAF-40D9-9271-06255184B906}" sibTransId="{6606691A-970F-4417-9850-509649282C59}"/>
    <dgm:cxn modelId="{4E95FC45-1B43-48A8-9198-25113FCBD8E7}" type="presOf" srcId="{C47A6FB8-3A84-457E-A9FB-B32A26CE41B8}" destId="{F70C81D5-00DA-47FD-BD2D-6B387A7F1B48}" srcOrd="1" destOrd="0" presId="urn:microsoft.com/office/officeart/2005/8/layout/list1"/>
    <dgm:cxn modelId="{0B5F0A46-99FE-4E03-BF49-8EA41A0D31FB}" srcId="{F5EA6079-D916-441C-8DCF-BBBAA6D6FEAA}" destId="{C47A6FB8-3A84-457E-A9FB-B32A26CE41B8}" srcOrd="0" destOrd="0" parTransId="{3F80D61E-7388-4FF8-B7BD-400ED158048F}" sibTransId="{CC5614C4-1DEE-4034-B06C-F04E1F5C32FF}"/>
    <dgm:cxn modelId="{77A8E366-D20D-4648-AAE8-5B4E5152C75C}" srcId="{BD283E6C-3741-48C7-99D2-0C42A3D50FE3}" destId="{5C53FFA2-4F39-4CBD-B215-CE00EE026712}" srcOrd="0" destOrd="0" parTransId="{E8BF0D8A-7BFC-4F8C-890D-E7A00F5FF10C}" sibTransId="{E55BBC71-C3CD-4548-8978-6ACDB3111A1D}"/>
    <dgm:cxn modelId="{FD49F64A-D350-49BF-A2BF-67642206AFAC}" srcId="{BD283E6C-3741-48C7-99D2-0C42A3D50FE3}" destId="{FA3B0544-1113-41C9-9152-79E6DC8AFA4D}" srcOrd="2" destOrd="0" parTransId="{C2C40502-7E4D-45DA-8BAD-404E7F6D0A10}" sibTransId="{338EB78C-5B30-4737-A645-5699F501BE53}"/>
    <dgm:cxn modelId="{D08D984D-124C-463F-ACBF-3F39CDD760A5}" srcId="{BD283E6C-3741-48C7-99D2-0C42A3D50FE3}" destId="{BEF5FD5F-042A-40EA-8959-D4E85DC5D0B9}" srcOrd="3" destOrd="0" parTransId="{91AC5D0C-59A5-4C01-8209-423F5F270BBA}" sibTransId="{B263C409-515F-48AF-86D8-6A8DD6890DC9}"/>
    <dgm:cxn modelId="{7EFA6550-DED5-433E-8ED2-154ACA0BA721}" type="presOf" srcId="{FA3B0544-1113-41C9-9152-79E6DC8AFA4D}" destId="{788C31C6-F8C5-4ACE-A050-E7A723202336}" srcOrd="0" destOrd="4" presId="urn:microsoft.com/office/officeart/2005/8/layout/list1"/>
    <dgm:cxn modelId="{A3437A72-89EA-4217-A4E8-45F1844F7DE7}" srcId="{59E78869-D498-4F22-8802-0EC5DD586097}" destId="{60213230-CB01-46C1-9FBA-DB3FA54848ED}" srcOrd="3" destOrd="0" parTransId="{802C0996-9285-4A7A-90BF-9A4E9DAE6B0F}" sibTransId="{56F0AA59-C867-4A3B-852F-A87555362523}"/>
    <dgm:cxn modelId="{D60B4258-69C9-4FA3-9629-F10E6791EC85}" srcId="{59E78869-D498-4F22-8802-0EC5DD586097}" destId="{E64D83EB-44A6-47EF-8554-6C85698F1623}" srcOrd="9" destOrd="0" parTransId="{B34C8189-26CA-48DF-AA12-A27359F1EE0C}" sibTransId="{5F2B25F7-2717-48BD-9C4C-796DF9142EC8}"/>
    <dgm:cxn modelId="{E56D5078-10CE-40D7-B55E-467850C7B3A7}" type="presOf" srcId="{FA4F81AB-C12B-44EA-9DD2-A3F9A5139703}" destId="{788C31C6-F8C5-4ACE-A050-E7A723202336}" srcOrd="0" destOrd="14" presId="urn:microsoft.com/office/officeart/2005/8/layout/list1"/>
    <dgm:cxn modelId="{FE2FCF5A-D6F6-49DB-98A9-7753EC7470DD}" srcId="{59E78869-D498-4F22-8802-0EC5DD586097}" destId="{FA4F81AB-C12B-44EA-9DD2-A3F9A5139703}" srcOrd="6" destOrd="0" parTransId="{6B031B80-5AD1-4162-B0A9-4F2ECB58C61E}" sibTransId="{B856C499-23A6-4F64-BCDE-4D3BD3298C5A}"/>
    <dgm:cxn modelId="{9ABD407C-D952-43C5-83F6-B75C390BA32C}" type="presOf" srcId="{F5EA6079-D916-441C-8DCF-BBBAA6D6FEAA}" destId="{09AD4DFF-52E1-4BBA-AC19-CF13611B51DA}" srcOrd="0" destOrd="0" presId="urn:microsoft.com/office/officeart/2005/8/layout/list1"/>
    <dgm:cxn modelId="{D0E74495-79D7-4C02-9DCF-E28902485A4B}" srcId="{BD283E6C-3741-48C7-99D2-0C42A3D50FE3}" destId="{59E78869-D498-4F22-8802-0EC5DD586097}" srcOrd="5" destOrd="0" parTransId="{B25F5941-A395-4E5F-A562-94CFBAEAE9C5}" sibTransId="{05B94259-FC7F-4D8F-9DF1-5E89F8851AAF}"/>
    <dgm:cxn modelId="{C5ADE797-0076-4F26-8E62-225C5F3A24E8}" type="presOf" srcId="{705EF1E4-DAB5-456A-BA5C-1015B1D96CAC}" destId="{788C31C6-F8C5-4ACE-A050-E7A723202336}" srcOrd="0" destOrd="18" presId="urn:microsoft.com/office/officeart/2005/8/layout/list1"/>
    <dgm:cxn modelId="{127C1D9D-26F5-4310-BE36-545F510FFAE7}" type="presOf" srcId="{0B6D8F80-BE7F-4A4A-85CA-6DDBC943D001}" destId="{788C31C6-F8C5-4ACE-A050-E7A723202336}" srcOrd="0" destOrd="15" presId="urn:microsoft.com/office/officeart/2005/8/layout/list1"/>
    <dgm:cxn modelId="{F9F1A1B6-8E45-4535-A099-266C7A05DB5E}" type="presOf" srcId="{03BEBD86-A976-4D33-A478-C849E62DBD42}" destId="{788C31C6-F8C5-4ACE-A050-E7A723202336}" srcOrd="0" destOrd="6" presId="urn:microsoft.com/office/officeart/2005/8/layout/list1"/>
    <dgm:cxn modelId="{962C20B9-A1A7-472D-9A07-2A4A51F075F8}" type="presOf" srcId="{2D2A5711-EF10-46CA-9B01-37181413DEBF}" destId="{788C31C6-F8C5-4ACE-A050-E7A723202336}" srcOrd="0" destOrd="3" presId="urn:microsoft.com/office/officeart/2005/8/layout/list1"/>
    <dgm:cxn modelId="{0773FEBA-CF57-42C4-A951-715639CD205C}" type="presOf" srcId="{5C53FFA2-4F39-4CBD-B215-CE00EE026712}" destId="{788C31C6-F8C5-4ACE-A050-E7A723202336}" srcOrd="0" destOrd="2" presId="urn:microsoft.com/office/officeart/2005/8/layout/list1"/>
    <dgm:cxn modelId="{BFDC4AC6-7E59-4CD4-B822-6668A1DC5F85}" type="presOf" srcId="{BD283E6C-3741-48C7-99D2-0C42A3D50FE3}" destId="{788C31C6-F8C5-4ACE-A050-E7A723202336}" srcOrd="0" destOrd="1" presId="urn:microsoft.com/office/officeart/2005/8/layout/list1"/>
    <dgm:cxn modelId="{41232FC7-2FC2-43B6-97EE-5A01B553AF12}" srcId="{59E78869-D498-4F22-8802-0EC5DD586097}" destId="{705EF1E4-DAB5-456A-BA5C-1015B1D96CAC}" srcOrd="10" destOrd="0" parTransId="{D6C74DF7-5112-48C5-87E0-81A4B6C62DB9}" sibTransId="{7EF81BA9-C5AA-4C4B-A457-D1908F4432DD}"/>
    <dgm:cxn modelId="{ACC410CE-0CA5-44CC-8991-D6FE38458B17}" type="presOf" srcId="{E0E1ED5D-DA94-419A-8F46-7FBE2B45B8AB}" destId="{788C31C6-F8C5-4ACE-A050-E7A723202336}" srcOrd="0" destOrd="8" presId="urn:microsoft.com/office/officeart/2005/8/layout/list1"/>
    <dgm:cxn modelId="{2CD550CE-1CB0-4A9D-B2D0-0DBA0E59DF85}" type="presOf" srcId="{BEF5FD5F-042A-40EA-8959-D4E85DC5D0B9}" destId="{788C31C6-F8C5-4ACE-A050-E7A723202336}" srcOrd="0" destOrd="5" presId="urn:microsoft.com/office/officeart/2005/8/layout/list1"/>
    <dgm:cxn modelId="{8DCEFBD5-2A1E-4F74-94D9-B57493C7F1FA}" type="presOf" srcId="{7297187E-F9B5-4029-A61D-2A1A79614EC9}" destId="{788C31C6-F8C5-4ACE-A050-E7A723202336}" srcOrd="0" destOrd="0" presId="urn:microsoft.com/office/officeart/2005/8/layout/list1"/>
    <dgm:cxn modelId="{1C4E13D8-C2A1-4B35-8029-A6605D8C68E1}" srcId="{C47A6FB8-3A84-457E-A9FB-B32A26CE41B8}" destId="{BD283E6C-3741-48C7-99D2-0C42A3D50FE3}" srcOrd="1" destOrd="0" parTransId="{B42CFBE7-F5AD-4831-B6D1-4D8B1DC8E0D4}" sibTransId="{B9D65BA4-B6BB-4591-B7D2-81A654294F5A}"/>
    <dgm:cxn modelId="{F372C3E7-6D5D-48B5-B75C-C83186BFBCA0}" type="presOf" srcId="{CBC4C451-A4AB-4516-AD02-CA76BD3237ED}" destId="{788C31C6-F8C5-4ACE-A050-E7A723202336}" srcOrd="0" destOrd="13" presId="urn:microsoft.com/office/officeart/2005/8/layout/list1"/>
    <dgm:cxn modelId="{3BDE7FE9-9941-430F-9482-7428F65B8FDA}" type="presOf" srcId="{27363CEE-240C-4633-AB54-61918EAE9D0C}" destId="{788C31C6-F8C5-4ACE-A050-E7A723202336}" srcOrd="0" destOrd="9" presId="urn:microsoft.com/office/officeart/2005/8/layout/list1"/>
    <dgm:cxn modelId="{A790C5EF-25FF-4FA0-8DD2-8E72EAC67C71}" srcId="{59E78869-D498-4F22-8802-0EC5DD586097}" destId="{AD7CE0B8-6D4C-43F4-9F1F-E8872AD6AFEA}" srcOrd="2" destOrd="0" parTransId="{A2136A2A-4A8A-4CA3-9980-741A10102460}" sibTransId="{6F06B800-FBCE-42C8-B8BC-2C8816D33D26}"/>
    <dgm:cxn modelId="{2F8F6BF0-7A79-4089-B5AB-1F370959977C}" type="presParOf" srcId="{09AD4DFF-52E1-4BBA-AC19-CF13611B51DA}" destId="{107C773A-7AE8-41C3-926E-BDE21D820F5B}" srcOrd="0" destOrd="0" presId="urn:microsoft.com/office/officeart/2005/8/layout/list1"/>
    <dgm:cxn modelId="{077E6254-074E-44B4-9EDB-F11930005CA6}" type="presParOf" srcId="{107C773A-7AE8-41C3-926E-BDE21D820F5B}" destId="{AF6D292D-A8CD-40F6-B875-8BE868121C6B}" srcOrd="0" destOrd="0" presId="urn:microsoft.com/office/officeart/2005/8/layout/list1"/>
    <dgm:cxn modelId="{CF7F4BB7-AD79-4F51-9AB1-A7A0A8AF563D}" type="presParOf" srcId="{107C773A-7AE8-41C3-926E-BDE21D820F5B}" destId="{F70C81D5-00DA-47FD-BD2D-6B387A7F1B48}" srcOrd="1" destOrd="0" presId="urn:microsoft.com/office/officeart/2005/8/layout/list1"/>
    <dgm:cxn modelId="{61ED5D05-ED0F-4416-ADE1-0B17F072CDEA}" type="presParOf" srcId="{09AD4DFF-52E1-4BBA-AC19-CF13611B51DA}" destId="{B2539BD0-63D6-4BBD-A3BE-69BC3EE280DB}" srcOrd="1" destOrd="0" presId="urn:microsoft.com/office/officeart/2005/8/layout/list1"/>
    <dgm:cxn modelId="{3E344C41-05BB-4CD6-A268-C695B23E5B91}" type="presParOf" srcId="{09AD4DFF-52E1-4BBA-AC19-CF13611B51DA}" destId="{788C31C6-F8C5-4ACE-A050-E7A72320233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0CE7FF0-18EE-4782-A53D-4DFD2EBD178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591E8E-8A9A-4FAE-8CAB-C1E90959F270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BUKU PROGRAM</a:t>
          </a:r>
        </a:p>
      </dgm:t>
    </dgm:pt>
    <dgm:pt modelId="{81832B8D-4852-4C3D-A39C-640D7825178E}" type="parTrans" cxnId="{9C3BB149-D3B0-4373-8A29-929DDA0A5FFD}">
      <dgm:prSet/>
      <dgm:spPr/>
      <dgm:t>
        <a:bodyPr/>
        <a:lstStyle/>
        <a:p>
          <a:endParaRPr lang="en-US"/>
        </a:p>
      </dgm:t>
    </dgm:pt>
    <dgm:pt modelId="{4B8E45B8-49F0-4F10-BDD4-079B8C91765D}" type="sibTrans" cxnId="{9C3BB149-D3B0-4373-8A29-929DDA0A5FFD}">
      <dgm:prSet/>
      <dgm:spPr/>
      <dgm:t>
        <a:bodyPr/>
        <a:lstStyle/>
        <a:p>
          <a:endParaRPr lang="en-US"/>
        </a:p>
      </dgm:t>
    </dgm:pt>
    <dgm:pt modelId="{B64B1B9A-E983-4883-BA9F-04A07B1BC5A5}">
      <dgm:prSet phldrT="[Text]" custT="1"/>
      <dgm:spPr/>
      <dgm:t>
        <a:bodyPr/>
        <a:lstStyle/>
        <a:p>
          <a:pPr rtl="0"/>
          <a:r>
            <a:rPr kumimoji="0" lang="ms-MY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MUKA HADAPAN</a:t>
          </a:r>
          <a:endParaRPr lang="en-US" sz="1200" b="1" dirty="0">
            <a:latin typeface="Trebuchet MS" pitchFamily="34" charset="0"/>
            <a:cs typeface="Tahoma" pitchFamily="34" charset="0"/>
          </a:endParaRPr>
        </a:p>
      </dgm:t>
    </dgm:pt>
    <dgm:pt modelId="{125E7D0F-ADC0-48AF-AF1E-A915BD97EB8E}" type="parTrans" cxnId="{0747B708-5ACD-4EF2-B712-671292E81D25}">
      <dgm:prSet/>
      <dgm:spPr/>
      <dgm:t>
        <a:bodyPr/>
        <a:lstStyle/>
        <a:p>
          <a:endParaRPr lang="en-US"/>
        </a:p>
      </dgm:t>
    </dgm:pt>
    <dgm:pt modelId="{2B6B6195-2D1B-417F-871F-ACF78773BE29}" type="sibTrans" cxnId="{0747B708-5ACD-4EF2-B712-671292E81D25}">
      <dgm:prSet/>
      <dgm:spPr/>
      <dgm:t>
        <a:bodyPr/>
        <a:lstStyle/>
        <a:p>
          <a:endParaRPr lang="en-US"/>
        </a:p>
      </dgm:t>
    </dgm:pt>
    <dgm:pt modelId="{82AD3F00-F3A1-46E8-B210-8896A3FA6AA4}">
      <dgm:prSet custT="1"/>
      <dgm:spPr/>
      <dgm:t>
        <a:bodyPr/>
        <a:lstStyle/>
        <a:p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LOGO </a:t>
          </a:r>
          <a:endParaRPr lang="en-US" sz="1200" dirty="0">
            <a:latin typeface="Trebuchet MS" pitchFamily="34" charset="0"/>
            <a:ea typeface="Times New Roman" pitchFamily="18" charset="0"/>
            <a:cs typeface="Tahoma" pitchFamily="34" charset="0"/>
          </a:endParaRPr>
        </a:p>
      </dgm:t>
    </dgm:pt>
    <dgm:pt modelId="{F42ABD6B-4071-4117-9791-A7D8FE4FA011}" type="parTrans" cxnId="{EEE5E41F-17F3-4F8E-AC91-7A9A0209428E}">
      <dgm:prSet/>
      <dgm:spPr/>
      <dgm:t>
        <a:bodyPr/>
        <a:lstStyle/>
        <a:p>
          <a:endParaRPr lang="en-US"/>
        </a:p>
      </dgm:t>
    </dgm:pt>
    <dgm:pt modelId="{C580A59C-BD11-45C7-BA53-54972211AAD9}" type="sibTrans" cxnId="{EEE5E41F-17F3-4F8E-AC91-7A9A0209428E}">
      <dgm:prSet/>
      <dgm:spPr/>
      <dgm:t>
        <a:bodyPr/>
        <a:lstStyle/>
        <a:p>
          <a:endParaRPr lang="en-US"/>
        </a:p>
      </dgm:t>
    </dgm:pt>
    <dgm:pt modelId="{E6ABAA74-7CAF-45B9-BF04-6107A2972B71}">
      <dgm:prSet custT="1"/>
      <dgm:spPr/>
      <dgm:t>
        <a:bodyPr/>
        <a:lstStyle/>
        <a:p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NAMA PROGRAM/AKTIVITI/MAJLIS</a:t>
          </a:r>
          <a:endParaRPr lang="en-US" sz="1200" dirty="0">
            <a:latin typeface="Trebuchet MS" pitchFamily="34" charset="0"/>
            <a:ea typeface="Times New Roman" pitchFamily="18" charset="0"/>
            <a:cs typeface="Tahoma" pitchFamily="34" charset="0"/>
          </a:endParaRPr>
        </a:p>
      </dgm:t>
    </dgm:pt>
    <dgm:pt modelId="{FCAD2870-7C73-4039-BABF-2EEADC4450AD}" type="parTrans" cxnId="{B43E5DA7-EEB9-44DC-BDD9-5CFDD4C7BABC}">
      <dgm:prSet/>
      <dgm:spPr/>
      <dgm:t>
        <a:bodyPr/>
        <a:lstStyle/>
        <a:p>
          <a:endParaRPr lang="en-US"/>
        </a:p>
      </dgm:t>
    </dgm:pt>
    <dgm:pt modelId="{6D25BABE-802F-4A66-85B0-7363316DF7C9}" type="sibTrans" cxnId="{B43E5DA7-EEB9-44DC-BDD9-5CFDD4C7BABC}">
      <dgm:prSet/>
      <dgm:spPr/>
      <dgm:t>
        <a:bodyPr/>
        <a:lstStyle/>
        <a:p>
          <a:endParaRPr lang="en-US"/>
        </a:p>
      </dgm:t>
    </dgm:pt>
    <dgm:pt modelId="{3EAC5F65-A5FC-449A-8E3E-C721B12A7D3D}">
      <dgm:prSet custT="1"/>
      <dgm:spPr/>
      <dgm:t>
        <a:bodyPr/>
        <a:lstStyle/>
        <a:p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TARIKH/MASA</a:t>
          </a:r>
          <a:endParaRPr lang="en-US" sz="1200" dirty="0">
            <a:latin typeface="Trebuchet MS" pitchFamily="34" charset="0"/>
            <a:ea typeface="Times New Roman" pitchFamily="18" charset="0"/>
            <a:cs typeface="Tahoma" pitchFamily="34" charset="0"/>
          </a:endParaRPr>
        </a:p>
      </dgm:t>
    </dgm:pt>
    <dgm:pt modelId="{1E6033A7-0D32-4FCC-8436-DFB9B521641D}" type="parTrans" cxnId="{F25A1A6F-9472-41B4-85BE-B2E93C8FD846}">
      <dgm:prSet/>
      <dgm:spPr/>
      <dgm:t>
        <a:bodyPr/>
        <a:lstStyle/>
        <a:p>
          <a:endParaRPr lang="en-US"/>
        </a:p>
      </dgm:t>
    </dgm:pt>
    <dgm:pt modelId="{9BC27B40-25A0-4E7F-9BEE-E789FBB0E404}" type="sibTrans" cxnId="{F25A1A6F-9472-41B4-85BE-B2E93C8FD846}">
      <dgm:prSet/>
      <dgm:spPr/>
      <dgm:t>
        <a:bodyPr/>
        <a:lstStyle/>
        <a:p>
          <a:endParaRPr lang="en-US"/>
        </a:p>
      </dgm:t>
    </dgm:pt>
    <dgm:pt modelId="{82CC63BC-78AA-4976-9142-7DC784EA6CBA}">
      <dgm:prSet custT="1"/>
      <dgm:spPr/>
      <dgm:t>
        <a:bodyPr/>
        <a:lstStyle/>
        <a:p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TEMPAT</a:t>
          </a:r>
          <a:endParaRPr lang="en-US" sz="1200" dirty="0">
            <a:latin typeface="Trebuchet MS" pitchFamily="34" charset="0"/>
            <a:ea typeface="Times New Roman" pitchFamily="18" charset="0"/>
            <a:cs typeface="Tahoma" pitchFamily="34" charset="0"/>
          </a:endParaRPr>
        </a:p>
      </dgm:t>
    </dgm:pt>
    <dgm:pt modelId="{8AE68F53-32EA-4EFE-A956-F54364727131}" type="parTrans" cxnId="{630B6F96-23E9-4A93-AA11-B3447CEFAF2C}">
      <dgm:prSet/>
      <dgm:spPr/>
      <dgm:t>
        <a:bodyPr/>
        <a:lstStyle/>
        <a:p>
          <a:endParaRPr lang="en-US"/>
        </a:p>
      </dgm:t>
    </dgm:pt>
    <dgm:pt modelId="{1E11A991-F9F5-4194-8653-663616D46CC7}" type="sibTrans" cxnId="{630B6F96-23E9-4A93-AA11-B3447CEFAF2C}">
      <dgm:prSet/>
      <dgm:spPr/>
      <dgm:t>
        <a:bodyPr/>
        <a:lstStyle/>
        <a:p>
          <a:endParaRPr lang="en-US"/>
        </a:p>
      </dgm:t>
    </dgm:pt>
    <dgm:pt modelId="{6A2F6DA9-655E-4A6F-8C04-0983F4E193D2}">
      <dgm:prSet custT="1"/>
      <dgm:spPr/>
      <dgm:t>
        <a:bodyPr/>
        <a:lstStyle/>
        <a:p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TETAMU KEHORMAT</a:t>
          </a:r>
          <a:endParaRPr lang="en-US" sz="1200" dirty="0">
            <a:latin typeface="Trebuchet MS" pitchFamily="34" charset="0"/>
            <a:ea typeface="Times New Roman" pitchFamily="18" charset="0"/>
            <a:cs typeface="Tahoma" pitchFamily="34" charset="0"/>
          </a:endParaRPr>
        </a:p>
      </dgm:t>
    </dgm:pt>
    <dgm:pt modelId="{E4F4D79A-B570-42A0-B17C-796FA6712D9A}" type="parTrans" cxnId="{848B3AC5-999E-4E77-BF1A-B7B23A042A0A}">
      <dgm:prSet/>
      <dgm:spPr/>
      <dgm:t>
        <a:bodyPr/>
        <a:lstStyle/>
        <a:p>
          <a:endParaRPr lang="en-US"/>
        </a:p>
      </dgm:t>
    </dgm:pt>
    <dgm:pt modelId="{704AB9A4-8AE9-4B14-95CC-5E9C87ECAC05}" type="sibTrans" cxnId="{848B3AC5-999E-4E77-BF1A-B7B23A042A0A}">
      <dgm:prSet/>
      <dgm:spPr/>
      <dgm:t>
        <a:bodyPr/>
        <a:lstStyle/>
        <a:p>
          <a:endParaRPr lang="en-US"/>
        </a:p>
      </dgm:t>
    </dgm:pt>
    <dgm:pt modelId="{79A85217-6E96-4768-80FD-A42A24467AEF}">
      <dgm:prSet custT="1"/>
      <dgm:spPr/>
      <dgm:t>
        <a:bodyPr/>
        <a:lstStyle/>
        <a:p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PENGANJUR</a:t>
          </a:r>
          <a:endParaRPr lang="en-US" sz="1200" dirty="0">
            <a:latin typeface="Trebuchet MS" pitchFamily="34" charset="0"/>
            <a:ea typeface="Times New Roman" pitchFamily="18" charset="0"/>
            <a:cs typeface="Tahoma" pitchFamily="34" charset="0"/>
          </a:endParaRPr>
        </a:p>
      </dgm:t>
    </dgm:pt>
    <dgm:pt modelId="{7D95EA47-FE1E-44EB-A181-19E1515EBE8D}" type="parTrans" cxnId="{1D66B373-752C-44A9-B0DB-50B151884AAC}">
      <dgm:prSet/>
      <dgm:spPr/>
      <dgm:t>
        <a:bodyPr/>
        <a:lstStyle/>
        <a:p>
          <a:endParaRPr lang="en-US"/>
        </a:p>
      </dgm:t>
    </dgm:pt>
    <dgm:pt modelId="{5E0FF4E3-5E02-4221-9A15-0D35C75E0486}" type="sibTrans" cxnId="{1D66B373-752C-44A9-B0DB-50B151884AAC}">
      <dgm:prSet/>
      <dgm:spPr/>
      <dgm:t>
        <a:bodyPr/>
        <a:lstStyle/>
        <a:p>
          <a:endParaRPr lang="en-US"/>
        </a:p>
      </dgm:t>
    </dgm:pt>
    <dgm:pt modelId="{80C6E699-99E6-4E66-9476-40F0A6C272D8}">
      <dgm:prSet custT="1"/>
      <dgm:spPr/>
      <dgm:t>
        <a:bodyPr/>
        <a:lstStyle/>
        <a:p>
          <a:r>
            <a:rPr kumimoji="0" lang="ms-MY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KATA ALUAN PENAUNG/PENASIHAT/TETAMU KEHORMAT (JIKA ADA)</a:t>
          </a:r>
          <a:endParaRPr lang="en-US" sz="1200" b="1" dirty="0">
            <a:latin typeface="Trebuchet MS" pitchFamily="34" charset="0"/>
            <a:ea typeface="Times New Roman" pitchFamily="18" charset="0"/>
            <a:cs typeface="Tahoma" pitchFamily="34" charset="0"/>
          </a:endParaRPr>
        </a:p>
      </dgm:t>
    </dgm:pt>
    <dgm:pt modelId="{4577FB1F-9C6B-4D50-BE14-1A318E60D1A6}" type="parTrans" cxnId="{339A0DDB-A01F-4CD8-BCA9-AB1FCF0636C2}">
      <dgm:prSet/>
      <dgm:spPr/>
      <dgm:t>
        <a:bodyPr/>
        <a:lstStyle/>
        <a:p>
          <a:endParaRPr lang="en-US"/>
        </a:p>
      </dgm:t>
    </dgm:pt>
    <dgm:pt modelId="{3633EC06-8ADA-4DED-BC2E-FC432F53815E}" type="sibTrans" cxnId="{339A0DDB-A01F-4CD8-BCA9-AB1FCF0636C2}">
      <dgm:prSet/>
      <dgm:spPr/>
      <dgm:t>
        <a:bodyPr/>
        <a:lstStyle/>
        <a:p>
          <a:endParaRPr lang="en-US"/>
        </a:p>
      </dgm:t>
    </dgm:pt>
    <dgm:pt modelId="{5F6D2C4C-A219-4E0C-AAEB-DF23C7A95F85}">
      <dgm:prSet custT="1"/>
      <dgm:spPr/>
      <dgm:t>
        <a:bodyPr/>
        <a:lstStyle/>
        <a:p>
          <a:r>
            <a:rPr kumimoji="0" lang="ms-MY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KATA ALUAN NAIB CANSELOR</a:t>
          </a:r>
          <a:endParaRPr lang="en-US" sz="1200" b="1" dirty="0">
            <a:latin typeface="Trebuchet MS" pitchFamily="34" charset="0"/>
            <a:ea typeface="Times New Roman" pitchFamily="18" charset="0"/>
            <a:cs typeface="Tahoma" pitchFamily="34" charset="0"/>
          </a:endParaRPr>
        </a:p>
      </dgm:t>
    </dgm:pt>
    <dgm:pt modelId="{68CA675C-ACAE-4EE1-A944-C10000D54435}" type="parTrans" cxnId="{AFFD2CBB-04E0-47E7-ADAD-244119B43D41}">
      <dgm:prSet/>
      <dgm:spPr/>
      <dgm:t>
        <a:bodyPr/>
        <a:lstStyle/>
        <a:p>
          <a:endParaRPr lang="en-US"/>
        </a:p>
      </dgm:t>
    </dgm:pt>
    <dgm:pt modelId="{F49306CB-3356-4F7B-8DC7-C2FE07C7A0B8}" type="sibTrans" cxnId="{AFFD2CBB-04E0-47E7-ADAD-244119B43D41}">
      <dgm:prSet/>
      <dgm:spPr/>
      <dgm:t>
        <a:bodyPr/>
        <a:lstStyle/>
        <a:p>
          <a:endParaRPr lang="en-US"/>
        </a:p>
      </dgm:t>
    </dgm:pt>
    <dgm:pt modelId="{3C0259F8-09D3-4DF9-8111-2BBB222D7186}">
      <dgm:prSet custT="1"/>
      <dgm:spPr/>
      <dgm:t>
        <a:bodyPr/>
        <a:lstStyle/>
        <a:p>
          <a:r>
            <a:rPr kumimoji="0" lang="ms-MY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KATA ALUAN PENGERUSI JAWATANKUASA INDUK</a:t>
          </a:r>
          <a:endParaRPr lang="en-US" sz="1200" b="1" dirty="0">
            <a:latin typeface="Trebuchet MS" pitchFamily="34" charset="0"/>
            <a:ea typeface="Times New Roman" pitchFamily="18" charset="0"/>
            <a:cs typeface="Tahoma" pitchFamily="34" charset="0"/>
          </a:endParaRPr>
        </a:p>
      </dgm:t>
    </dgm:pt>
    <dgm:pt modelId="{C0CD1613-3101-4AA7-8F98-05FDE1DD384D}" type="parTrans" cxnId="{4356AB0D-A218-4DFF-8F6C-B6E33C3A3250}">
      <dgm:prSet/>
      <dgm:spPr/>
      <dgm:t>
        <a:bodyPr/>
        <a:lstStyle/>
        <a:p>
          <a:endParaRPr lang="en-US"/>
        </a:p>
      </dgm:t>
    </dgm:pt>
    <dgm:pt modelId="{7DCD9873-2CCE-48B3-9B61-6CB14E5CDEF4}" type="sibTrans" cxnId="{4356AB0D-A218-4DFF-8F6C-B6E33C3A3250}">
      <dgm:prSet/>
      <dgm:spPr/>
      <dgm:t>
        <a:bodyPr/>
        <a:lstStyle/>
        <a:p>
          <a:endParaRPr lang="en-US"/>
        </a:p>
      </dgm:t>
    </dgm:pt>
    <dgm:pt modelId="{E52814D0-FAAE-432A-876B-B2898122D66C}">
      <dgm:prSet custT="1"/>
      <dgm:spPr/>
      <dgm:t>
        <a:bodyPr/>
        <a:lstStyle/>
        <a:p>
          <a:r>
            <a:rPr kumimoji="0" lang="ms-MY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PENERANGAN PERKARA YANG INGIN DIKETENGAHKAN TENTANG PROGRAM</a:t>
          </a:r>
          <a:endParaRPr lang="en-US" sz="1200" b="1" dirty="0">
            <a:latin typeface="Trebuchet MS" pitchFamily="34" charset="0"/>
            <a:ea typeface="Times New Roman" pitchFamily="18" charset="0"/>
            <a:cs typeface="Tahoma" pitchFamily="34" charset="0"/>
          </a:endParaRPr>
        </a:p>
      </dgm:t>
    </dgm:pt>
    <dgm:pt modelId="{24307AF2-AB80-42FE-AE36-0955EFECDC50}" type="parTrans" cxnId="{3F84FAEF-064A-4494-AB43-47CAC717BD11}">
      <dgm:prSet/>
      <dgm:spPr/>
      <dgm:t>
        <a:bodyPr/>
        <a:lstStyle/>
        <a:p>
          <a:endParaRPr lang="en-US"/>
        </a:p>
      </dgm:t>
    </dgm:pt>
    <dgm:pt modelId="{D92F464A-8DA5-4FC3-B8DD-A7166EA7C638}" type="sibTrans" cxnId="{3F84FAEF-064A-4494-AB43-47CAC717BD11}">
      <dgm:prSet/>
      <dgm:spPr/>
      <dgm:t>
        <a:bodyPr/>
        <a:lstStyle/>
        <a:p>
          <a:endParaRPr lang="en-US"/>
        </a:p>
      </dgm:t>
    </dgm:pt>
    <dgm:pt modelId="{85AC478F-76F6-4CE1-825B-A0130E3E1A52}">
      <dgm:prSet custT="1"/>
      <dgm:spPr/>
      <dgm:t>
        <a:bodyPr/>
        <a:lstStyle/>
        <a:p>
          <a:r>
            <a:rPr kumimoji="0" lang="ms-MY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ATUR ACARA MAJLIS.</a:t>
          </a:r>
          <a:endParaRPr kumimoji="0" lang="ms-MY" sz="12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</dgm:t>
    </dgm:pt>
    <dgm:pt modelId="{C3A81E6D-B8A6-436E-9C02-139AEFA1AE5D}" type="parTrans" cxnId="{4E6F9F9E-C631-4820-8896-E2DBD3D58982}">
      <dgm:prSet/>
      <dgm:spPr/>
      <dgm:t>
        <a:bodyPr/>
        <a:lstStyle/>
        <a:p>
          <a:endParaRPr lang="en-US"/>
        </a:p>
      </dgm:t>
    </dgm:pt>
    <dgm:pt modelId="{6BD078CA-8B1F-4DF1-AAA5-3B6246FBF129}" type="sibTrans" cxnId="{4E6F9F9E-C631-4820-8896-E2DBD3D58982}">
      <dgm:prSet/>
      <dgm:spPr/>
      <dgm:t>
        <a:bodyPr/>
        <a:lstStyle/>
        <a:p>
          <a:endParaRPr lang="en-US"/>
        </a:p>
      </dgm:t>
    </dgm:pt>
    <dgm:pt modelId="{D4184CA8-6614-4F4F-9AC4-31FB30081D95}">
      <dgm:prSet custT="1"/>
      <dgm:spPr/>
      <dgm:t>
        <a:bodyPr/>
        <a:lstStyle/>
        <a:p>
          <a:r>
            <a:rPr kumimoji="0" lang="ms-MY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SENARAI JAWATANKUASA</a:t>
          </a:r>
          <a:endParaRPr kumimoji="0" lang="ms-MY" sz="12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</dgm:t>
    </dgm:pt>
    <dgm:pt modelId="{3CE554FA-2700-4AB4-ADC5-E321713FDC0B}" type="parTrans" cxnId="{F01B93C5-FAB4-4ED9-9A12-C1D4D5B81B9A}">
      <dgm:prSet/>
      <dgm:spPr/>
      <dgm:t>
        <a:bodyPr/>
        <a:lstStyle/>
        <a:p>
          <a:endParaRPr lang="en-US"/>
        </a:p>
      </dgm:t>
    </dgm:pt>
    <dgm:pt modelId="{6BE14A54-8ABE-4C78-8671-8AFD9DAC7A24}" type="sibTrans" cxnId="{F01B93C5-FAB4-4ED9-9A12-C1D4D5B81B9A}">
      <dgm:prSet/>
      <dgm:spPr/>
      <dgm:t>
        <a:bodyPr/>
        <a:lstStyle/>
        <a:p>
          <a:endParaRPr lang="en-US"/>
        </a:p>
      </dgm:t>
    </dgm:pt>
    <dgm:pt modelId="{62D5BD55-F2E6-4A48-8D7E-21D4172CBA64}">
      <dgm:prSet custT="1"/>
      <dgm:spPr/>
      <dgm:t>
        <a:bodyPr/>
        <a:lstStyle/>
        <a:p>
          <a:r>
            <a:rPr kumimoji="0" lang="ms-MY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LAGU RASMI UNIVERSITI DENGAN NAMA PENULIS LAGU DAN LIRIK</a:t>
          </a:r>
          <a:endParaRPr lang="en-US" sz="1200" b="1" dirty="0">
            <a:latin typeface="Trebuchet MS" pitchFamily="34" charset="0"/>
            <a:ea typeface="Times New Roman" pitchFamily="18" charset="0"/>
            <a:cs typeface="Tahoma" pitchFamily="34" charset="0"/>
          </a:endParaRPr>
        </a:p>
      </dgm:t>
    </dgm:pt>
    <dgm:pt modelId="{12123640-1D28-4BF8-8826-2C5D29B71BDD}" type="parTrans" cxnId="{AFA89718-8C0E-44A9-A8BB-2AC6496C3AF3}">
      <dgm:prSet/>
      <dgm:spPr/>
      <dgm:t>
        <a:bodyPr/>
        <a:lstStyle/>
        <a:p>
          <a:endParaRPr lang="en-US"/>
        </a:p>
      </dgm:t>
    </dgm:pt>
    <dgm:pt modelId="{7621C596-2BCD-43D7-8744-F8C1B7A3E4CF}" type="sibTrans" cxnId="{AFA89718-8C0E-44A9-A8BB-2AC6496C3AF3}">
      <dgm:prSet/>
      <dgm:spPr/>
      <dgm:t>
        <a:bodyPr/>
        <a:lstStyle/>
        <a:p>
          <a:endParaRPr lang="en-US"/>
        </a:p>
      </dgm:t>
    </dgm:pt>
    <dgm:pt modelId="{2EB634E6-EACF-4847-8992-43A8EDB333FA}">
      <dgm:prSet custT="1"/>
      <dgm:spPr/>
      <dgm:t>
        <a:bodyPr/>
        <a:lstStyle/>
        <a:p>
          <a:r>
            <a:rPr kumimoji="0" lang="ms-MY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LAIN-LAIN</a:t>
          </a:r>
          <a:endParaRPr lang="en-US" sz="1200" b="1" dirty="0">
            <a:latin typeface="Trebuchet MS" pitchFamily="34" charset="0"/>
            <a:ea typeface="Times New Roman" pitchFamily="18" charset="0"/>
            <a:cs typeface="Tahoma" pitchFamily="34" charset="0"/>
          </a:endParaRPr>
        </a:p>
      </dgm:t>
    </dgm:pt>
    <dgm:pt modelId="{D64D82C6-FCF6-406D-BD1A-A548B919E922}" type="parTrans" cxnId="{CF4B97B8-1506-44A5-BD69-F9EFDD42DCD9}">
      <dgm:prSet/>
      <dgm:spPr/>
      <dgm:t>
        <a:bodyPr/>
        <a:lstStyle/>
        <a:p>
          <a:endParaRPr lang="en-US"/>
        </a:p>
      </dgm:t>
    </dgm:pt>
    <dgm:pt modelId="{C022512F-D8D4-45BF-BF8F-EA85D57CEA94}" type="sibTrans" cxnId="{CF4B97B8-1506-44A5-BD69-F9EFDD42DCD9}">
      <dgm:prSet/>
      <dgm:spPr/>
      <dgm:t>
        <a:bodyPr/>
        <a:lstStyle/>
        <a:p>
          <a:endParaRPr lang="en-US"/>
        </a:p>
      </dgm:t>
    </dgm:pt>
    <dgm:pt modelId="{988FCA2C-0B8B-48AC-8C25-0EA98858C111}">
      <dgm:prSet custT="1"/>
      <dgm:spPr/>
      <dgm:t>
        <a:bodyPr/>
        <a:lstStyle/>
        <a:p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MUKA SURAT</a:t>
          </a:r>
          <a:endParaRPr lang="en-US" sz="1200" dirty="0">
            <a:latin typeface="Trebuchet MS" pitchFamily="34" charset="0"/>
            <a:ea typeface="Times New Roman" pitchFamily="18" charset="0"/>
            <a:cs typeface="Tahoma" pitchFamily="34" charset="0"/>
          </a:endParaRPr>
        </a:p>
      </dgm:t>
    </dgm:pt>
    <dgm:pt modelId="{76FF823B-5EB0-455B-B411-2C0E9EF0459B}" type="parTrans" cxnId="{EA7ECECD-F1FA-4C31-87A9-DBF680960C38}">
      <dgm:prSet/>
      <dgm:spPr/>
      <dgm:t>
        <a:bodyPr/>
        <a:lstStyle/>
        <a:p>
          <a:endParaRPr lang="en-US"/>
        </a:p>
      </dgm:t>
    </dgm:pt>
    <dgm:pt modelId="{34AB1C84-1B38-4BD3-BBD7-DA8481CEAE51}" type="sibTrans" cxnId="{EA7ECECD-F1FA-4C31-87A9-DBF680960C38}">
      <dgm:prSet/>
      <dgm:spPr/>
      <dgm:t>
        <a:bodyPr/>
        <a:lstStyle/>
        <a:p>
          <a:endParaRPr lang="en-US"/>
        </a:p>
      </dgm:t>
    </dgm:pt>
    <dgm:pt modelId="{5A353E34-58E0-4AC9-82DE-8746B08FCAB4}">
      <dgm:prSet custT="1"/>
      <dgm:spPr/>
      <dgm:t>
        <a:bodyPr/>
        <a:lstStyle/>
        <a:p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PENGHARGAAN (JIKA PERLU)</a:t>
          </a:r>
          <a:endParaRPr lang="en-US" sz="1200" dirty="0">
            <a:latin typeface="Trebuchet MS" pitchFamily="34" charset="0"/>
            <a:ea typeface="Times New Roman" pitchFamily="18" charset="0"/>
            <a:cs typeface="Tahoma" pitchFamily="34" charset="0"/>
          </a:endParaRPr>
        </a:p>
      </dgm:t>
    </dgm:pt>
    <dgm:pt modelId="{60D026B5-3515-480C-8453-C8169725784D}" type="parTrans" cxnId="{B579022B-F6AA-4BC4-AA89-E26B916C2294}">
      <dgm:prSet/>
      <dgm:spPr/>
      <dgm:t>
        <a:bodyPr/>
        <a:lstStyle/>
        <a:p>
          <a:endParaRPr lang="en-US"/>
        </a:p>
      </dgm:t>
    </dgm:pt>
    <dgm:pt modelId="{17E0E6AB-0055-4678-987C-B99BB822455F}" type="sibTrans" cxnId="{B579022B-F6AA-4BC4-AA89-E26B916C2294}">
      <dgm:prSet/>
      <dgm:spPr/>
      <dgm:t>
        <a:bodyPr/>
        <a:lstStyle/>
        <a:p>
          <a:endParaRPr lang="en-US"/>
        </a:p>
      </dgm:t>
    </dgm:pt>
    <dgm:pt modelId="{99D03B76-9C0E-4AFA-8B4D-DC47213B12E3}">
      <dgm:prSet custT="1"/>
      <dgm:spPr/>
      <dgm:t>
        <a:bodyPr/>
        <a:lstStyle/>
        <a:p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LAGU NEGARAKU TIDAK PERLU DIMASUKKAN DALAM BUKU PROGRAM</a:t>
          </a:r>
          <a:endParaRPr lang="en-US" sz="1200" dirty="0">
            <a:latin typeface="Trebuchet MS" pitchFamily="34" charset="0"/>
            <a:ea typeface="Times New Roman" pitchFamily="18" charset="0"/>
            <a:cs typeface="Tahoma" pitchFamily="34" charset="0"/>
          </a:endParaRPr>
        </a:p>
      </dgm:t>
    </dgm:pt>
    <dgm:pt modelId="{E926A426-53BB-4287-AF18-1C30FFE902E8}" type="parTrans" cxnId="{C9D702D0-DA7F-4687-919B-9E076E45D943}">
      <dgm:prSet/>
      <dgm:spPr/>
      <dgm:t>
        <a:bodyPr/>
        <a:lstStyle/>
        <a:p>
          <a:endParaRPr lang="en-US"/>
        </a:p>
      </dgm:t>
    </dgm:pt>
    <dgm:pt modelId="{94629151-C3A9-4E28-B23E-91B9A48D82E0}" type="sibTrans" cxnId="{C9D702D0-DA7F-4687-919B-9E076E45D943}">
      <dgm:prSet/>
      <dgm:spPr/>
      <dgm:t>
        <a:bodyPr/>
        <a:lstStyle/>
        <a:p>
          <a:endParaRPr lang="en-US"/>
        </a:p>
      </dgm:t>
    </dgm:pt>
    <dgm:pt modelId="{089432BA-142A-4154-9548-161D105FA052}">
      <dgm:prSet custT="1"/>
      <dgm:spPr/>
      <dgm:t>
        <a:bodyPr/>
        <a:lstStyle/>
        <a:p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LAGU PATRIOTIK LAIN SEPERTI LAGU MALAYSIAKU GEMILANG BOLEH DIMASUKKAN (JIKA PERLU)</a:t>
          </a:r>
          <a:endParaRPr lang="en-US" sz="1200" dirty="0">
            <a:latin typeface="Trebuchet MS" pitchFamily="34" charset="0"/>
            <a:ea typeface="Times New Roman" pitchFamily="18" charset="0"/>
            <a:cs typeface="Tahoma" pitchFamily="34" charset="0"/>
          </a:endParaRPr>
        </a:p>
      </dgm:t>
    </dgm:pt>
    <dgm:pt modelId="{680566E6-E413-4E2D-8F04-E7A6ABF988B5}" type="parTrans" cxnId="{1D5E1838-BEBB-4FAD-9C79-E59CEACCC050}">
      <dgm:prSet/>
      <dgm:spPr/>
      <dgm:t>
        <a:bodyPr/>
        <a:lstStyle/>
        <a:p>
          <a:endParaRPr lang="en-US"/>
        </a:p>
      </dgm:t>
    </dgm:pt>
    <dgm:pt modelId="{A81C97CC-C65E-4C97-9E6C-1BDD3264C4F4}" type="sibTrans" cxnId="{1D5E1838-BEBB-4FAD-9C79-E59CEACCC050}">
      <dgm:prSet/>
      <dgm:spPr/>
      <dgm:t>
        <a:bodyPr/>
        <a:lstStyle/>
        <a:p>
          <a:endParaRPr lang="en-US"/>
        </a:p>
      </dgm:t>
    </dgm:pt>
    <dgm:pt modelId="{00DF739A-3BDB-4313-BE01-F7BB284D83A5}">
      <dgm:prSet custT="1"/>
      <dgm:spPr/>
      <dgm:t>
        <a:bodyPr/>
        <a:lstStyle/>
        <a:p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PASTIKAN TULISAN TIDAK TERLALU KECIL </a:t>
          </a:r>
          <a:endParaRPr lang="en-US" sz="1200" dirty="0">
            <a:latin typeface="Trebuchet MS" pitchFamily="34" charset="0"/>
            <a:ea typeface="Times New Roman" pitchFamily="18" charset="0"/>
            <a:cs typeface="Tahoma" pitchFamily="34" charset="0"/>
          </a:endParaRPr>
        </a:p>
      </dgm:t>
    </dgm:pt>
    <dgm:pt modelId="{3CF63E48-2914-48E9-8DB1-B492673B8E39}" type="parTrans" cxnId="{84EEF6B6-18E6-4813-9AC3-B38454011DB1}">
      <dgm:prSet/>
      <dgm:spPr/>
      <dgm:t>
        <a:bodyPr/>
        <a:lstStyle/>
        <a:p>
          <a:endParaRPr lang="en-US"/>
        </a:p>
      </dgm:t>
    </dgm:pt>
    <dgm:pt modelId="{AE677CB8-9A2E-4150-993B-B905DEEB9F56}" type="sibTrans" cxnId="{84EEF6B6-18E6-4813-9AC3-B38454011DB1}">
      <dgm:prSet/>
      <dgm:spPr/>
      <dgm:t>
        <a:bodyPr/>
        <a:lstStyle/>
        <a:p>
          <a:endParaRPr lang="en-US"/>
        </a:p>
      </dgm:t>
    </dgm:pt>
    <dgm:pt modelId="{F1E145C3-5B79-4E61-8563-D692024D9E31}">
      <dgm:prSet custT="1"/>
      <dgm:spPr/>
      <dgm:t>
        <a:bodyPr/>
        <a:lstStyle/>
        <a:p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PASTIKAN EJAAN YANG BETUL DAN PERKATAAN BAHASA INGGERIS DICONDONGKAN </a:t>
          </a:r>
          <a:r>
            <a:rPr kumimoji="0" lang="ms-MY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(ITALIC)</a:t>
          </a:r>
          <a:endParaRPr lang="en-US" sz="1200" dirty="0">
            <a:latin typeface="Trebuchet MS" pitchFamily="34" charset="0"/>
            <a:ea typeface="Times New Roman" pitchFamily="18" charset="0"/>
            <a:cs typeface="Tahoma" pitchFamily="34" charset="0"/>
          </a:endParaRPr>
        </a:p>
      </dgm:t>
    </dgm:pt>
    <dgm:pt modelId="{63D85179-02E4-40FB-A694-F7343F223D99}" type="parTrans" cxnId="{88E31835-3C58-4178-97F0-E0DB3D369B12}">
      <dgm:prSet/>
      <dgm:spPr/>
      <dgm:t>
        <a:bodyPr/>
        <a:lstStyle/>
        <a:p>
          <a:endParaRPr lang="en-US"/>
        </a:p>
      </dgm:t>
    </dgm:pt>
    <dgm:pt modelId="{D62D0C35-DBEB-4A3E-A64A-99B3D57E25AD}" type="sibTrans" cxnId="{88E31835-3C58-4178-97F0-E0DB3D369B12}">
      <dgm:prSet/>
      <dgm:spPr/>
      <dgm:t>
        <a:bodyPr/>
        <a:lstStyle/>
        <a:p>
          <a:endParaRPr lang="en-US"/>
        </a:p>
      </dgm:t>
    </dgm:pt>
    <dgm:pt modelId="{3B3D8F61-02BC-4C38-A3D9-3B23B2042AD8}" type="pres">
      <dgm:prSet presAssocID="{60CE7FF0-18EE-4782-A53D-4DFD2EBD178F}" presName="linear" presStyleCnt="0">
        <dgm:presLayoutVars>
          <dgm:dir/>
          <dgm:animLvl val="lvl"/>
          <dgm:resizeHandles val="exact"/>
        </dgm:presLayoutVars>
      </dgm:prSet>
      <dgm:spPr/>
    </dgm:pt>
    <dgm:pt modelId="{9811F0E6-8FE9-42BF-A494-781814FDD02B}" type="pres">
      <dgm:prSet presAssocID="{55591E8E-8A9A-4FAE-8CAB-C1E90959F270}" presName="parentLin" presStyleCnt="0"/>
      <dgm:spPr/>
    </dgm:pt>
    <dgm:pt modelId="{59FD550B-C4DF-437B-A821-CAEB47661FF2}" type="pres">
      <dgm:prSet presAssocID="{55591E8E-8A9A-4FAE-8CAB-C1E90959F270}" presName="parentLeftMargin" presStyleLbl="node1" presStyleIdx="0" presStyleCnt="1"/>
      <dgm:spPr/>
    </dgm:pt>
    <dgm:pt modelId="{8989BA27-92E3-42C2-BECF-28F3E782A0B3}" type="pres">
      <dgm:prSet presAssocID="{55591E8E-8A9A-4FAE-8CAB-C1E90959F27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99FAC9E-F530-4514-BA32-8BF861841682}" type="pres">
      <dgm:prSet presAssocID="{55591E8E-8A9A-4FAE-8CAB-C1E90959F270}" presName="negativeSpace" presStyleCnt="0"/>
      <dgm:spPr/>
    </dgm:pt>
    <dgm:pt modelId="{566B62B0-FDCF-4727-A8A6-3EAEC1054E80}" type="pres">
      <dgm:prSet presAssocID="{55591E8E-8A9A-4FAE-8CAB-C1E90959F27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79F7B508-7D08-4709-B191-A6CC80578933}" type="presOf" srcId="{62D5BD55-F2E6-4A48-8D7E-21D4172CBA64}" destId="{566B62B0-FDCF-4727-A8A6-3EAEC1054E80}" srcOrd="0" destOrd="13" presId="urn:microsoft.com/office/officeart/2005/8/layout/list1"/>
    <dgm:cxn modelId="{0747B708-5ACD-4EF2-B712-671292E81D25}" srcId="{55591E8E-8A9A-4FAE-8CAB-C1E90959F270}" destId="{B64B1B9A-E983-4883-BA9F-04A07B1BC5A5}" srcOrd="0" destOrd="0" parTransId="{125E7D0F-ADC0-48AF-AF1E-A915BD97EB8E}" sibTransId="{2B6B6195-2D1B-417F-871F-ACF78773BE29}"/>
    <dgm:cxn modelId="{4356AB0D-A218-4DFF-8F6C-B6E33C3A3250}" srcId="{55591E8E-8A9A-4FAE-8CAB-C1E90959F270}" destId="{3C0259F8-09D3-4DF9-8111-2BBB222D7186}" srcOrd="3" destOrd="0" parTransId="{C0CD1613-3101-4AA7-8F98-05FDE1DD384D}" sibTransId="{7DCD9873-2CCE-48B3-9B61-6CB14E5CDEF4}"/>
    <dgm:cxn modelId="{9A34BA15-0FBA-486D-B6A5-35D47DD73461}" type="presOf" srcId="{99D03B76-9C0E-4AFA-8B4D-DC47213B12E3}" destId="{566B62B0-FDCF-4727-A8A6-3EAEC1054E80}" srcOrd="0" destOrd="17" presId="urn:microsoft.com/office/officeart/2005/8/layout/list1"/>
    <dgm:cxn modelId="{AFA89718-8C0E-44A9-A8BB-2AC6496C3AF3}" srcId="{55591E8E-8A9A-4FAE-8CAB-C1E90959F270}" destId="{62D5BD55-F2E6-4A48-8D7E-21D4172CBA64}" srcOrd="7" destOrd="0" parTransId="{12123640-1D28-4BF8-8826-2C5D29B71BDD}" sibTransId="{7621C596-2BCD-43D7-8744-F8C1B7A3E4CF}"/>
    <dgm:cxn modelId="{1F1D921B-2600-4B08-914D-BC34374C09D8}" type="presOf" srcId="{60CE7FF0-18EE-4782-A53D-4DFD2EBD178F}" destId="{3B3D8F61-02BC-4C38-A3D9-3B23B2042AD8}" srcOrd="0" destOrd="0" presId="urn:microsoft.com/office/officeart/2005/8/layout/list1"/>
    <dgm:cxn modelId="{578BA11C-040F-42FD-A790-C2E1DF15F954}" type="presOf" srcId="{79A85217-6E96-4768-80FD-A42A24467AEF}" destId="{566B62B0-FDCF-4727-A8A6-3EAEC1054E80}" srcOrd="0" destOrd="6" presId="urn:microsoft.com/office/officeart/2005/8/layout/list1"/>
    <dgm:cxn modelId="{EEE5E41F-17F3-4F8E-AC91-7A9A0209428E}" srcId="{B64B1B9A-E983-4883-BA9F-04A07B1BC5A5}" destId="{82AD3F00-F3A1-46E8-B210-8896A3FA6AA4}" srcOrd="0" destOrd="0" parTransId="{F42ABD6B-4071-4117-9791-A7D8FE4FA011}" sibTransId="{C580A59C-BD11-45C7-BA53-54972211AAD9}"/>
    <dgm:cxn modelId="{8E3D0820-2D21-4543-9E5E-12586A371A90}" type="presOf" srcId="{00DF739A-3BDB-4313-BE01-F7BB284D83A5}" destId="{566B62B0-FDCF-4727-A8A6-3EAEC1054E80}" srcOrd="0" destOrd="19" presId="urn:microsoft.com/office/officeart/2005/8/layout/list1"/>
    <dgm:cxn modelId="{1D8CCA21-82D7-4328-9C46-72CB1886F3C1}" type="presOf" srcId="{3C0259F8-09D3-4DF9-8111-2BBB222D7186}" destId="{566B62B0-FDCF-4727-A8A6-3EAEC1054E80}" srcOrd="0" destOrd="9" presId="urn:microsoft.com/office/officeart/2005/8/layout/list1"/>
    <dgm:cxn modelId="{BD35C424-3D83-4045-A957-16344F3A4A77}" type="presOf" srcId="{3EAC5F65-A5FC-449A-8E3E-C721B12A7D3D}" destId="{566B62B0-FDCF-4727-A8A6-3EAEC1054E80}" srcOrd="0" destOrd="3" presId="urn:microsoft.com/office/officeart/2005/8/layout/list1"/>
    <dgm:cxn modelId="{B579022B-F6AA-4BC4-AA89-E26B916C2294}" srcId="{2EB634E6-EACF-4847-8992-43A8EDB333FA}" destId="{5A353E34-58E0-4AC9-82DE-8746B08FCAB4}" srcOrd="1" destOrd="0" parTransId="{60D026B5-3515-480C-8453-C8169725784D}" sibTransId="{17E0E6AB-0055-4678-987C-B99BB822455F}"/>
    <dgm:cxn modelId="{88E31835-3C58-4178-97F0-E0DB3D369B12}" srcId="{2EB634E6-EACF-4847-8992-43A8EDB333FA}" destId="{F1E145C3-5B79-4E61-8563-D692024D9E31}" srcOrd="5" destOrd="0" parTransId="{63D85179-02E4-40FB-A694-F7343F223D99}" sibTransId="{D62D0C35-DBEB-4A3E-A64A-99B3D57E25AD}"/>
    <dgm:cxn modelId="{1D5E1838-BEBB-4FAD-9C79-E59CEACCC050}" srcId="{2EB634E6-EACF-4847-8992-43A8EDB333FA}" destId="{089432BA-142A-4154-9548-161D105FA052}" srcOrd="3" destOrd="0" parTransId="{680566E6-E413-4E2D-8F04-E7A6ABF988B5}" sibTransId="{A81C97CC-C65E-4C97-9E6C-1BDD3264C4F4}"/>
    <dgm:cxn modelId="{7F50E25F-8AA6-4354-8297-15C0012474ED}" type="presOf" srcId="{82CC63BC-78AA-4976-9142-7DC784EA6CBA}" destId="{566B62B0-FDCF-4727-A8A6-3EAEC1054E80}" srcOrd="0" destOrd="4" presId="urn:microsoft.com/office/officeart/2005/8/layout/list1"/>
    <dgm:cxn modelId="{9C3BB149-D3B0-4373-8A29-929DDA0A5FFD}" srcId="{60CE7FF0-18EE-4782-A53D-4DFD2EBD178F}" destId="{55591E8E-8A9A-4FAE-8CAB-C1E90959F270}" srcOrd="0" destOrd="0" parTransId="{81832B8D-4852-4C3D-A39C-640D7825178E}" sibTransId="{4B8E45B8-49F0-4F10-BDD4-079B8C91765D}"/>
    <dgm:cxn modelId="{50D5774B-5279-4435-B157-6EE041C9C18C}" type="presOf" srcId="{85AC478F-76F6-4CE1-825B-A0130E3E1A52}" destId="{566B62B0-FDCF-4727-A8A6-3EAEC1054E80}" srcOrd="0" destOrd="11" presId="urn:microsoft.com/office/officeart/2005/8/layout/list1"/>
    <dgm:cxn modelId="{45C7856B-4150-444D-9090-8C6FFF947558}" type="presOf" srcId="{E6ABAA74-7CAF-45B9-BF04-6107A2972B71}" destId="{566B62B0-FDCF-4727-A8A6-3EAEC1054E80}" srcOrd="0" destOrd="2" presId="urn:microsoft.com/office/officeart/2005/8/layout/list1"/>
    <dgm:cxn modelId="{EAD5826E-A331-4DDF-B413-E3C475B4BA2F}" type="presOf" srcId="{B64B1B9A-E983-4883-BA9F-04A07B1BC5A5}" destId="{566B62B0-FDCF-4727-A8A6-3EAEC1054E80}" srcOrd="0" destOrd="0" presId="urn:microsoft.com/office/officeart/2005/8/layout/list1"/>
    <dgm:cxn modelId="{F25A1A6F-9472-41B4-85BE-B2E93C8FD846}" srcId="{B64B1B9A-E983-4883-BA9F-04A07B1BC5A5}" destId="{3EAC5F65-A5FC-449A-8E3E-C721B12A7D3D}" srcOrd="2" destOrd="0" parTransId="{1E6033A7-0D32-4FCC-8436-DFB9B521641D}" sibTransId="{9BC27B40-25A0-4E7F-9BEE-E789FBB0E404}"/>
    <dgm:cxn modelId="{1D66B373-752C-44A9-B0DB-50B151884AAC}" srcId="{B64B1B9A-E983-4883-BA9F-04A07B1BC5A5}" destId="{79A85217-6E96-4768-80FD-A42A24467AEF}" srcOrd="5" destOrd="0" parTransId="{7D95EA47-FE1E-44EB-A181-19E1515EBE8D}" sibTransId="{5E0FF4E3-5E02-4221-9A15-0D35C75E0486}"/>
    <dgm:cxn modelId="{7CA2F677-56B0-4785-9075-FB3F9A1E5257}" type="presOf" srcId="{82AD3F00-F3A1-46E8-B210-8896A3FA6AA4}" destId="{566B62B0-FDCF-4727-A8A6-3EAEC1054E80}" srcOrd="0" destOrd="1" presId="urn:microsoft.com/office/officeart/2005/8/layout/list1"/>
    <dgm:cxn modelId="{21486D81-5D0E-4D95-AF6D-8F470D4FCBA8}" type="presOf" srcId="{55591E8E-8A9A-4FAE-8CAB-C1E90959F270}" destId="{8989BA27-92E3-42C2-BECF-28F3E782A0B3}" srcOrd="1" destOrd="0" presId="urn:microsoft.com/office/officeart/2005/8/layout/list1"/>
    <dgm:cxn modelId="{DD552D89-76FA-4156-8783-8D09F0504E74}" type="presOf" srcId="{E52814D0-FAAE-432A-876B-B2898122D66C}" destId="{566B62B0-FDCF-4727-A8A6-3EAEC1054E80}" srcOrd="0" destOrd="10" presId="urn:microsoft.com/office/officeart/2005/8/layout/list1"/>
    <dgm:cxn modelId="{630B6F96-23E9-4A93-AA11-B3447CEFAF2C}" srcId="{B64B1B9A-E983-4883-BA9F-04A07B1BC5A5}" destId="{82CC63BC-78AA-4976-9142-7DC784EA6CBA}" srcOrd="3" destOrd="0" parTransId="{8AE68F53-32EA-4EFE-A956-F54364727131}" sibTransId="{1E11A991-F9F5-4194-8653-663616D46CC7}"/>
    <dgm:cxn modelId="{AC13E497-0CB5-4F91-9AD4-96E06FFC2CEC}" type="presOf" srcId="{6A2F6DA9-655E-4A6F-8C04-0983F4E193D2}" destId="{566B62B0-FDCF-4727-A8A6-3EAEC1054E80}" srcOrd="0" destOrd="5" presId="urn:microsoft.com/office/officeart/2005/8/layout/list1"/>
    <dgm:cxn modelId="{24B44599-566E-4EC8-B025-28D5F77798C7}" type="presOf" srcId="{2EB634E6-EACF-4847-8992-43A8EDB333FA}" destId="{566B62B0-FDCF-4727-A8A6-3EAEC1054E80}" srcOrd="0" destOrd="14" presId="urn:microsoft.com/office/officeart/2005/8/layout/list1"/>
    <dgm:cxn modelId="{4E6F9F9E-C631-4820-8896-E2DBD3D58982}" srcId="{55591E8E-8A9A-4FAE-8CAB-C1E90959F270}" destId="{85AC478F-76F6-4CE1-825B-A0130E3E1A52}" srcOrd="5" destOrd="0" parTransId="{C3A81E6D-B8A6-436E-9C02-139AEFA1AE5D}" sibTransId="{6BD078CA-8B1F-4DF1-AAA5-3B6246FBF129}"/>
    <dgm:cxn modelId="{B43E5DA7-EEB9-44DC-BDD9-5CFDD4C7BABC}" srcId="{B64B1B9A-E983-4883-BA9F-04A07B1BC5A5}" destId="{E6ABAA74-7CAF-45B9-BF04-6107A2972B71}" srcOrd="1" destOrd="0" parTransId="{FCAD2870-7C73-4039-BABF-2EEADC4450AD}" sibTransId="{6D25BABE-802F-4A66-85B0-7363316DF7C9}"/>
    <dgm:cxn modelId="{FB3CBDB4-95FD-4C06-8085-9ACE9B3438EC}" type="presOf" srcId="{988FCA2C-0B8B-48AC-8C25-0EA98858C111}" destId="{566B62B0-FDCF-4727-A8A6-3EAEC1054E80}" srcOrd="0" destOrd="15" presId="urn:microsoft.com/office/officeart/2005/8/layout/list1"/>
    <dgm:cxn modelId="{84EEF6B6-18E6-4813-9AC3-B38454011DB1}" srcId="{2EB634E6-EACF-4847-8992-43A8EDB333FA}" destId="{00DF739A-3BDB-4313-BE01-F7BB284D83A5}" srcOrd="4" destOrd="0" parTransId="{3CF63E48-2914-48E9-8DB1-B492673B8E39}" sibTransId="{AE677CB8-9A2E-4150-993B-B905DEEB9F56}"/>
    <dgm:cxn modelId="{CF4B97B8-1506-44A5-BD69-F9EFDD42DCD9}" srcId="{55591E8E-8A9A-4FAE-8CAB-C1E90959F270}" destId="{2EB634E6-EACF-4847-8992-43A8EDB333FA}" srcOrd="8" destOrd="0" parTransId="{D64D82C6-FCF6-406D-BD1A-A548B919E922}" sibTransId="{C022512F-D8D4-45BF-BF8F-EA85D57CEA94}"/>
    <dgm:cxn modelId="{AFFD2CBB-04E0-47E7-ADAD-244119B43D41}" srcId="{55591E8E-8A9A-4FAE-8CAB-C1E90959F270}" destId="{5F6D2C4C-A219-4E0C-AAEB-DF23C7A95F85}" srcOrd="2" destOrd="0" parTransId="{68CA675C-ACAE-4EE1-A944-C10000D54435}" sibTransId="{F49306CB-3356-4F7B-8DC7-C2FE07C7A0B8}"/>
    <dgm:cxn modelId="{A8F8D5BE-079E-4AA2-B998-D4005CA3A0E1}" type="presOf" srcId="{5F6D2C4C-A219-4E0C-AAEB-DF23C7A95F85}" destId="{566B62B0-FDCF-4727-A8A6-3EAEC1054E80}" srcOrd="0" destOrd="8" presId="urn:microsoft.com/office/officeart/2005/8/layout/list1"/>
    <dgm:cxn modelId="{7E8C2FBF-EB00-482D-9AC7-5829684BA9C9}" type="presOf" srcId="{80C6E699-99E6-4E66-9476-40F0A6C272D8}" destId="{566B62B0-FDCF-4727-A8A6-3EAEC1054E80}" srcOrd="0" destOrd="7" presId="urn:microsoft.com/office/officeart/2005/8/layout/list1"/>
    <dgm:cxn modelId="{848B3AC5-999E-4E77-BF1A-B7B23A042A0A}" srcId="{B64B1B9A-E983-4883-BA9F-04A07B1BC5A5}" destId="{6A2F6DA9-655E-4A6F-8C04-0983F4E193D2}" srcOrd="4" destOrd="0" parTransId="{E4F4D79A-B570-42A0-B17C-796FA6712D9A}" sibTransId="{704AB9A4-8AE9-4B14-95CC-5E9C87ECAC05}"/>
    <dgm:cxn modelId="{F01B93C5-FAB4-4ED9-9A12-C1D4D5B81B9A}" srcId="{55591E8E-8A9A-4FAE-8CAB-C1E90959F270}" destId="{D4184CA8-6614-4F4F-9AC4-31FB30081D95}" srcOrd="6" destOrd="0" parTransId="{3CE554FA-2700-4AB4-ADC5-E321713FDC0B}" sibTransId="{6BE14A54-8ABE-4C78-8671-8AFD9DAC7A24}"/>
    <dgm:cxn modelId="{EA7ECECD-F1FA-4C31-87A9-DBF680960C38}" srcId="{2EB634E6-EACF-4847-8992-43A8EDB333FA}" destId="{988FCA2C-0B8B-48AC-8C25-0EA98858C111}" srcOrd="0" destOrd="0" parTransId="{76FF823B-5EB0-455B-B411-2C0E9EF0459B}" sibTransId="{34AB1C84-1B38-4BD3-BBD7-DA8481CEAE51}"/>
    <dgm:cxn modelId="{C9D702D0-DA7F-4687-919B-9E076E45D943}" srcId="{2EB634E6-EACF-4847-8992-43A8EDB333FA}" destId="{99D03B76-9C0E-4AFA-8B4D-DC47213B12E3}" srcOrd="2" destOrd="0" parTransId="{E926A426-53BB-4287-AF18-1C30FFE902E8}" sibTransId="{94629151-C3A9-4E28-B23E-91B9A48D82E0}"/>
    <dgm:cxn modelId="{B11736D1-6459-4BF1-A788-622E080411C9}" type="presOf" srcId="{55591E8E-8A9A-4FAE-8CAB-C1E90959F270}" destId="{59FD550B-C4DF-437B-A821-CAEB47661FF2}" srcOrd="0" destOrd="0" presId="urn:microsoft.com/office/officeart/2005/8/layout/list1"/>
    <dgm:cxn modelId="{339A0DDB-A01F-4CD8-BCA9-AB1FCF0636C2}" srcId="{55591E8E-8A9A-4FAE-8CAB-C1E90959F270}" destId="{80C6E699-99E6-4E66-9476-40F0A6C272D8}" srcOrd="1" destOrd="0" parTransId="{4577FB1F-9C6B-4D50-BE14-1A318E60D1A6}" sibTransId="{3633EC06-8ADA-4DED-BC2E-FC432F53815E}"/>
    <dgm:cxn modelId="{25CE7CDF-87D5-4A5D-9C40-2E1F8995C67F}" type="presOf" srcId="{5A353E34-58E0-4AC9-82DE-8746B08FCAB4}" destId="{566B62B0-FDCF-4727-A8A6-3EAEC1054E80}" srcOrd="0" destOrd="16" presId="urn:microsoft.com/office/officeart/2005/8/layout/list1"/>
    <dgm:cxn modelId="{3F84FAEF-064A-4494-AB43-47CAC717BD11}" srcId="{55591E8E-8A9A-4FAE-8CAB-C1E90959F270}" destId="{E52814D0-FAAE-432A-876B-B2898122D66C}" srcOrd="4" destOrd="0" parTransId="{24307AF2-AB80-42FE-AE36-0955EFECDC50}" sibTransId="{D92F464A-8DA5-4FC3-B8DD-A7166EA7C638}"/>
    <dgm:cxn modelId="{0D69ABF0-FE9C-49AE-ACB2-A4E4529DF0CB}" type="presOf" srcId="{089432BA-142A-4154-9548-161D105FA052}" destId="{566B62B0-FDCF-4727-A8A6-3EAEC1054E80}" srcOrd="0" destOrd="18" presId="urn:microsoft.com/office/officeart/2005/8/layout/list1"/>
    <dgm:cxn modelId="{E6BD70FB-632A-4B72-A6AF-284E8DEFC94C}" type="presOf" srcId="{F1E145C3-5B79-4E61-8563-D692024D9E31}" destId="{566B62B0-FDCF-4727-A8A6-3EAEC1054E80}" srcOrd="0" destOrd="20" presId="urn:microsoft.com/office/officeart/2005/8/layout/list1"/>
    <dgm:cxn modelId="{B1A7B7FF-F621-4369-9798-505624E6F53C}" type="presOf" srcId="{D4184CA8-6614-4F4F-9AC4-31FB30081D95}" destId="{566B62B0-FDCF-4727-A8A6-3EAEC1054E80}" srcOrd="0" destOrd="12" presId="urn:microsoft.com/office/officeart/2005/8/layout/list1"/>
    <dgm:cxn modelId="{28566B9F-DAE5-4584-B4CF-9615DBCF9C13}" type="presParOf" srcId="{3B3D8F61-02BC-4C38-A3D9-3B23B2042AD8}" destId="{9811F0E6-8FE9-42BF-A494-781814FDD02B}" srcOrd="0" destOrd="0" presId="urn:microsoft.com/office/officeart/2005/8/layout/list1"/>
    <dgm:cxn modelId="{B0DA889F-0ADD-4D0C-8CFF-C92D07EAFA5F}" type="presParOf" srcId="{9811F0E6-8FE9-42BF-A494-781814FDD02B}" destId="{59FD550B-C4DF-437B-A821-CAEB47661FF2}" srcOrd="0" destOrd="0" presId="urn:microsoft.com/office/officeart/2005/8/layout/list1"/>
    <dgm:cxn modelId="{7F13850B-153C-4D3E-AB36-D80D74728AAD}" type="presParOf" srcId="{9811F0E6-8FE9-42BF-A494-781814FDD02B}" destId="{8989BA27-92E3-42C2-BECF-28F3E782A0B3}" srcOrd="1" destOrd="0" presId="urn:microsoft.com/office/officeart/2005/8/layout/list1"/>
    <dgm:cxn modelId="{7B928A92-E770-415B-AA94-0CEC992E803B}" type="presParOf" srcId="{3B3D8F61-02BC-4C38-A3D9-3B23B2042AD8}" destId="{E99FAC9E-F530-4514-BA32-8BF861841682}" srcOrd="1" destOrd="0" presId="urn:microsoft.com/office/officeart/2005/8/layout/list1"/>
    <dgm:cxn modelId="{12230071-9AA7-4601-90EA-40ED028CAC4A}" type="presParOf" srcId="{3B3D8F61-02BC-4C38-A3D9-3B23B2042AD8}" destId="{566B62B0-FDCF-4727-A8A6-3EAEC1054E8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3855906-67FF-467E-AD61-CA00544E229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170C9E-41B6-4CDD-9420-DC7C64A744E6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PETUGAS/PENYAMBUT TETAMU</a:t>
          </a:r>
        </a:p>
      </dgm:t>
    </dgm:pt>
    <dgm:pt modelId="{B96C00D9-3B27-4009-AF66-B78AA28595EA}" type="parTrans" cxnId="{8900E4FF-5A61-4D5A-80F6-90B1B6EB8BA2}">
      <dgm:prSet/>
      <dgm:spPr/>
      <dgm:t>
        <a:bodyPr/>
        <a:lstStyle/>
        <a:p>
          <a:endParaRPr lang="en-US"/>
        </a:p>
      </dgm:t>
    </dgm:pt>
    <dgm:pt modelId="{4874761B-0265-4F11-834A-65A4EF254049}" type="sibTrans" cxnId="{8900E4FF-5A61-4D5A-80F6-90B1B6EB8BA2}">
      <dgm:prSet/>
      <dgm:spPr/>
      <dgm:t>
        <a:bodyPr/>
        <a:lstStyle/>
        <a:p>
          <a:endParaRPr lang="en-US"/>
        </a:p>
      </dgm:t>
    </dgm:pt>
    <dgm:pt modelId="{A4BBA243-5A8D-4E7B-89C2-F22820743DB3}">
      <dgm:prSet phldrT="[Text]" custT="1"/>
      <dgm:spPr/>
      <dgm:t>
        <a:bodyPr/>
        <a:lstStyle/>
        <a:p>
          <a:pPr rtl="0"/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PERANAN YANG PENTING</a:t>
          </a:r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6385CA09-FAA7-4472-9548-34969AA2ABEC}" type="parTrans" cxnId="{7D24F8B4-A111-4F29-AF3D-01E068FB6A54}">
      <dgm:prSet/>
      <dgm:spPr/>
      <dgm:t>
        <a:bodyPr/>
        <a:lstStyle/>
        <a:p>
          <a:endParaRPr lang="en-US"/>
        </a:p>
      </dgm:t>
    </dgm:pt>
    <dgm:pt modelId="{EC250714-F355-46C3-AFE8-77BDC46C516B}" type="sibTrans" cxnId="{7D24F8B4-A111-4F29-AF3D-01E068FB6A54}">
      <dgm:prSet/>
      <dgm:spPr/>
      <dgm:t>
        <a:bodyPr/>
        <a:lstStyle/>
        <a:p>
          <a:endParaRPr lang="en-US"/>
        </a:p>
      </dgm:t>
    </dgm:pt>
    <dgm:pt modelId="{1F411478-07C5-443C-BCCD-AB3A70238497}">
      <dgm:prSet phldrT="[Text]" custT="1"/>
      <dgm:spPr/>
      <dgm:t>
        <a:bodyPr/>
        <a:lstStyle/>
        <a:p>
          <a:pPr rtl="0"/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MENYAMBUT KETIBAAN TETAMU </a:t>
          </a:r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B2527D02-F023-4B4C-B252-0F1BE90802FD}" type="parTrans" cxnId="{1F19ED79-EE46-45E6-BEC9-49038991E32D}">
      <dgm:prSet/>
      <dgm:spPr/>
      <dgm:t>
        <a:bodyPr/>
        <a:lstStyle/>
        <a:p>
          <a:endParaRPr lang="en-US"/>
        </a:p>
      </dgm:t>
    </dgm:pt>
    <dgm:pt modelId="{89F767CB-2F95-4D09-8529-B4DCA8E8286E}" type="sibTrans" cxnId="{1F19ED79-EE46-45E6-BEC9-49038991E32D}">
      <dgm:prSet/>
      <dgm:spPr/>
      <dgm:t>
        <a:bodyPr/>
        <a:lstStyle/>
        <a:p>
          <a:endParaRPr lang="en-US"/>
        </a:p>
      </dgm:t>
    </dgm:pt>
    <dgm:pt modelId="{CD3A0D50-8879-4E90-8352-4B410B99CE9E}">
      <dgm:prSet custT="1"/>
      <dgm:spPr/>
      <dgm:t>
        <a:bodyPr/>
        <a:lstStyle/>
        <a:p>
          <a:pPr rtl="0"/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MENGEDARKAN BUKU PROGRAM </a:t>
          </a:r>
          <a:endParaRPr kumimoji="0" lang="en-US" sz="12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</dgm:t>
    </dgm:pt>
    <dgm:pt modelId="{FB1E3372-8E08-482D-8FBD-DB27E94E904A}" type="parTrans" cxnId="{070FAECF-1614-4016-AA37-5A879366F907}">
      <dgm:prSet/>
      <dgm:spPr/>
      <dgm:t>
        <a:bodyPr/>
        <a:lstStyle/>
        <a:p>
          <a:endParaRPr lang="en-US"/>
        </a:p>
      </dgm:t>
    </dgm:pt>
    <dgm:pt modelId="{2BEA2107-8EF1-4E9D-BD0C-7E3AFC9AD20C}" type="sibTrans" cxnId="{070FAECF-1614-4016-AA37-5A879366F907}">
      <dgm:prSet/>
      <dgm:spPr/>
      <dgm:t>
        <a:bodyPr/>
        <a:lstStyle/>
        <a:p>
          <a:endParaRPr lang="en-US"/>
        </a:p>
      </dgm:t>
    </dgm:pt>
    <dgm:pt modelId="{7720173C-80A9-4954-8C35-889128A468A9}">
      <dgm:prSet custT="1"/>
      <dgm:spPr/>
      <dgm:t>
        <a:bodyPr/>
        <a:lstStyle/>
        <a:p>
          <a:pPr rtl="0"/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MENGIRINGI TETAMU </a:t>
          </a:r>
          <a:endParaRPr kumimoji="0" lang="en-US" sz="12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</dgm:t>
    </dgm:pt>
    <dgm:pt modelId="{0ACC1310-5E46-4D28-A2F6-14F07D90661F}" type="parTrans" cxnId="{03FD9B6F-87D8-428A-8A1C-E23D1DD5D21F}">
      <dgm:prSet/>
      <dgm:spPr/>
      <dgm:t>
        <a:bodyPr/>
        <a:lstStyle/>
        <a:p>
          <a:endParaRPr lang="en-US"/>
        </a:p>
      </dgm:t>
    </dgm:pt>
    <dgm:pt modelId="{196CC45B-57D6-44ED-983D-C8A70568E17F}" type="sibTrans" cxnId="{03FD9B6F-87D8-428A-8A1C-E23D1DD5D21F}">
      <dgm:prSet/>
      <dgm:spPr/>
      <dgm:t>
        <a:bodyPr/>
        <a:lstStyle/>
        <a:p>
          <a:endParaRPr lang="en-US"/>
        </a:p>
      </dgm:t>
    </dgm:pt>
    <dgm:pt modelId="{A587746E-643F-4806-8306-E2D1FCE7A749}">
      <dgm:prSet custT="1"/>
      <dgm:spPr/>
      <dgm:t>
        <a:bodyPr/>
        <a:lstStyle/>
        <a:p>
          <a:pPr rtl="0"/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PETUNJUK TEMPAT DUDUK  </a:t>
          </a:r>
        </a:p>
      </dgm:t>
    </dgm:pt>
    <dgm:pt modelId="{26F8BD26-D22A-4051-82A6-CA5EA979BC24}" type="parTrans" cxnId="{2BD0F4CB-9A0B-4D73-B4BB-BACB6453AE8D}">
      <dgm:prSet/>
      <dgm:spPr/>
      <dgm:t>
        <a:bodyPr/>
        <a:lstStyle/>
        <a:p>
          <a:endParaRPr lang="en-US"/>
        </a:p>
      </dgm:t>
    </dgm:pt>
    <dgm:pt modelId="{DABF7051-B3B4-4904-ACD6-58DB133FC31A}" type="sibTrans" cxnId="{2BD0F4CB-9A0B-4D73-B4BB-BACB6453AE8D}">
      <dgm:prSet/>
      <dgm:spPr/>
      <dgm:t>
        <a:bodyPr/>
        <a:lstStyle/>
        <a:p>
          <a:endParaRPr lang="en-US"/>
        </a:p>
      </dgm:t>
    </dgm:pt>
    <dgm:pt modelId="{13966ECE-B759-4CEB-B2D6-2D17E60BA6BB}">
      <dgm:prSet custT="1"/>
      <dgm:spPr/>
      <dgm:t>
        <a:bodyPr/>
        <a:lstStyle/>
        <a:p>
          <a:pPr rtl="0"/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MEMBANTU TETAMU DALAM PELBAGAI PERKARA SEMASA MAJLIS BERLANGSUNG</a:t>
          </a:r>
          <a:r>
            <a: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ahoma" pitchFamily="34" charset="0"/>
            </a:rPr>
            <a:t> </a:t>
          </a:r>
        </a:p>
      </dgm:t>
    </dgm:pt>
    <dgm:pt modelId="{1B9C0B20-7BCD-4247-8FA3-EAEC4FB09038}" type="parTrans" cxnId="{3DFE0705-A921-48FA-A0B4-A794894CEC37}">
      <dgm:prSet/>
      <dgm:spPr/>
      <dgm:t>
        <a:bodyPr/>
        <a:lstStyle/>
        <a:p>
          <a:endParaRPr lang="en-US"/>
        </a:p>
      </dgm:t>
    </dgm:pt>
    <dgm:pt modelId="{6090D715-D481-4568-950C-38068D0E5480}" type="sibTrans" cxnId="{3DFE0705-A921-48FA-A0B4-A794894CEC37}">
      <dgm:prSet/>
      <dgm:spPr/>
      <dgm:t>
        <a:bodyPr/>
        <a:lstStyle/>
        <a:p>
          <a:endParaRPr lang="en-US"/>
        </a:p>
      </dgm:t>
    </dgm:pt>
    <dgm:pt modelId="{DA3DB004-2F38-48A7-A40E-217EED90CEBC}">
      <dgm:prSet custT="1"/>
      <dgm:spPr/>
      <dgm:t>
        <a:bodyPr/>
        <a:lstStyle/>
        <a:p>
          <a:pPr rtl="0"/>
          <a:r>
            <a:rPr lang="ms-MY" sz="1200" dirty="0">
              <a:latin typeface="Trebuchet MS" pitchFamily="34" charset="0"/>
              <a:cs typeface="Tahoma" pitchFamily="34" charset="0"/>
            </a:rPr>
            <a:t>BERPENGETAHUAN</a:t>
          </a:r>
          <a:endParaRPr kumimoji="0" lang="en-US" sz="12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</dgm:t>
    </dgm:pt>
    <dgm:pt modelId="{6FB47D5E-BDB3-441C-86FD-CC5061215C4B}" type="parTrans" cxnId="{24C7CAD6-DD7E-459B-BA9A-AB41D4856913}">
      <dgm:prSet/>
      <dgm:spPr/>
      <dgm:t>
        <a:bodyPr/>
        <a:lstStyle/>
        <a:p>
          <a:endParaRPr lang="en-US"/>
        </a:p>
      </dgm:t>
    </dgm:pt>
    <dgm:pt modelId="{8BFEF931-066A-4EE2-BA99-12589787471B}" type="sibTrans" cxnId="{24C7CAD6-DD7E-459B-BA9A-AB41D4856913}">
      <dgm:prSet/>
      <dgm:spPr/>
      <dgm:t>
        <a:bodyPr/>
        <a:lstStyle/>
        <a:p>
          <a:endParaRPr lang="en-US"/>
        </a:p>
      </dgm:t>
    </dgm:pt>
    <dgm:pt modelId="{C49D66C1-1A63-42E1-BB94-BC21F637CAFD}">
      <dgm:prSet phldrT="[Text]" custT="1"/>
      <dgm:spPr/>
      <dgm:t>
        <a:bodyPr/>
        <a:lstStyle/>
        <a:p>
          <a:pPr rtl="0"/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DI ANTARA TUGAS PENYAMBUT TETAMU IALAH:</a:t>
          </a:r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BF9A14E5-BD21-4D8E-8922-4A149E0FCEBF}" type="parTrans" cxnId="{1617EC25-D368-4680-836E-9EFBA597FBB5}">
      <dgm:prSet/>
      <dgm:spPr/>
      <dgm:t>
        <a:bodyPr/>
        <a:lstStyle/>
        <a:p>
          <a:endParaRPr lang="en-US"/>
        </a:p>
      </dgm:t>
    </dgm:pt>
    <dgm:pt modelId="{BCD62FD6-56C3-4436-B3EE-45540F0B1789}" type="sibTrans" cxnId="{1617EC25-D368-4680-836E-9EFBA597FBB5}">
      <dgm:prSet/>
      <dgm:spPr/>
      <dgm:t>
        <a:bodyPr/>
        <a:lstStyle/>
        <a:p>
          <a:endParaRPr lang="en-US"/>
        </a:p>
      </dgm:t>
    </dgm:pt>
    <dgm:pt modelId="{CD578ABB-4525-4214-A9E8-BE8FE6D25824}">
      <dgm:prSet phldrT="[Text]" custT="1"/>
      <dgm:spPr/>
      <dgm:t>
        <a:bodyPr/>
        <a:lstStyle/>
        <a:p>
          <a:pPr rtl="0"/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D3959391-866A-46E7-9E6C-4BC27743CC7E}" type="parTrans" cxnId="{8D076571-AA7A-41A4-85D6-7548E182B584}">
      <dgm:prSet/>
      <dgm:spPr/>
      <dgm:t>
        <a:bodyPr/>
        <a:lstStyle/>
        <a:p>
          <a:endParaRPr lang="en-US"/>
        </a:p>
      </dgm:t>
    </dgm:pt>
    <dgm:pt modelId="{0086E629-18AB-404A-8B44-E4BF6A85BE3A}" type="sibTrans" cxnId="{8D076571-AA7A-41A4-85D6-7548E182B584}">
      <dgm:prSet/>
      <dgm:spPr/>
      <dgm:t>
        <a:bodyPr/>
        <a:lstStyle/>
        <a:p>
          <a:endParaRPr lang="en-US"/>
        </a:p>
      </dgm:t>
    </dgm:pt>
    <dgm:pt modelId="{B1EA5AD1-BDCA-4ECD-84F6-F36894B6F62C}">
      <dgm:prSet custT="1"/>
      <dgm:spPr/>
      <dgm:t>
        <a:bodyPr/>
        <a:lstStyle/>
        <a:p>
          <a:pPr rtl="0"/>
          <a:endParaRPr kumimoji="0" lang="en-US" sz="12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</dgm:t>
    </dgm:pt>
    <dgm:pt modelId="{54974A1E-BE91-494F-AD76-D1BBF98BE3EF}" type="parTrans" cxnId="{27D59BB6-898D-4EEF-A66E-06BB3346ED77}">
      <dgm:prSet/>
      <dgm:spPr/>
      <dgm:t>
        <a:bodyPr/>
        <a:lstStyle/>
        <a:p>
          <a:endParaRPr lang="en-US"/>
        </a:p>
      </dgm:t>
    </dgm:pt>
    <dgm:pt modelId="{6A2A8012-8C39-4C9D-89BC-8EC8E0B33E33}" type="sibTrans" cxnId="{27D59BB6-898D-4EEF-A66E-06BB3346ED77}">
      <dgm:prSet/>
      <dgm:spPr/>
      <dgm:t>
        <a:bodyPr/>
        <a:lstStyle/>
        <a:p>
          <a:endParaRPr lang="en-US"/>
        </a:p>
      </dgm:t>
    </dgm:pt>
    <dgm:pt modelId="{62024924-B33E-4B4D-BE42-8D8ECF2B01B1}">
      <dgm:prSet phldrT="[Text]" custT="1"/>
      <dgm:spPr/>
      <dgm:t>
        <a:bodyPr/>
        <a:lstStyle/>
        <a:p>
          <a:pPr rtl="0"/>
          <a:r>
            <a:rPr lang="en-US" sz="1200" dirty="0">
              <a:latin typeface="Trebuchet MS" pitchFamily="34" charset="0"/>
              <a:cs typeface="Tahoma" pitchFamily="34" charset="0"/>
            </a:rPr>
            <a:t>KENAL PASTI/LANTIK PETUGAS/PENYAMBUT TETAMU</a:t>
          </a:r>
        </a:p>
      </dgm:t>
    </dgm:pt>
    <dgm:pt modelId="{C01D47A2-157A-4E14-BA89-2688AD708EB7}" type="parTrans" cxnId="{0621FE72-09CB-4B1B-893D-9B59A4A9154F}">
      <dgm:prSet/>
      <dgm:spPr/>
      <dgm:t>
        <a:bodyPr/>
        <a:lstStyle/>
        <a:p>
          <a:endParaRPr lang="en-US"/>
        </a:p>
      </dgm:t>
    </dgm:pt>
    <dgm:pt modelId="{74B9A683-C134-41CD-9AFD-E5D4B4957EF4}" type="sibTrans" cxnId="{0621FE72-09CB-4B1B-893D-9B59A4A9154F}">
      <dgm:prSet/>
      <dgm:spPr/>
      <dgm:t>
        <a:bodyPr/>
        <a:lstStyle/>
        <a:p>
          <a:endParaRPr lang="en-US"/>
        </a:p>
      </dgm:t>
    </dgm:pt>
    <dgm:pt modelId="{9F0D9122-D59A-4843-96D7-D78FC9863B1B}">
      <dgm:prSet phldrT="[Text]" custT="1"/>
      <dgm:spPr/>
      <dgm:t>
        <a:bodyPr/>
        <a:lstStyle/>
        <a:p>
          <a:pPr rtl="0"/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BARISAN HADAPAN YANG MEMBAWA IMEJ UNIVERSITI SEMASA BERLANGSUNGNYA SESUATU MAJLIS. </a:t>
          </a:r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4E7ED3A4-7907-42A3-8A20-6CEC1673F9B8}" type="parTrans" cxnId="{B3C55761-C363-4475-A395-690BE3E40163}">
      <dgm:prSet/>
      <dgm:spPr/>
      <dgm:t>
        <a:bodyPr/>
        <a:lstStyle/>
        <a:p>
          <a:endParaRPr lang="en-US"/>
        </a:p>
      </dgm:t>
    </dgm:pt>
    <dgm:pt modelId="{D6A40336-E4B3-427C-B0AE-5DDC6CF82028}" type="sibTrans" cxnId="{B3C55761-C363-4475-A395-690BE3E40163}">
      <dgm:prSet/>
      <dgm:spPr/>
      <dgm:t>
        <a:bodyPr/>
        <a:lstStyle/>
        <a:p>
          <a:endParaRPr lang="en-US"/>
        </a:p>
      </dgm:t>
    </dgm:pt>
    <dgm:pt modelId="{AD0BB4C6-60CC-492C-B9C7-D9BFD8F63DA3}" type="pres">
      <dgm:prSet presAssocID="{03855906-67FF-467E-AD61-CA00544E229C}" presName="linear" presStyleCnt="0">
        <dgm:presLayoutVars>
          <dgm:dir/>
          <dgm:animLvl val="lvl"/>
          <dgm:resizeHandles val="exact"/>
        </dgm:presLayoutVars>
      </dgm:prSet>
      <dgm:spPr/>
    </dgm:pt>
    <dgm:pt modelId="{3379B82F-B0B9-4B09-9752-845B928E0977}" type="pres">
      <dgm:prSet presAssocID="{C3170C9E-41B6-4CDD-9420-DC7C64A744E6}" presName="parentLin" presStyleCnt="0"/>
      <dgm:spPr/>
    </dgm:pt>
    <dgm:pt modelId="{52A57508-ED77-4544-9EB4-117838F7B6CB}" type="pres">
      <dgm:prSet presAssocID="{C3170C9E-41B6-4CDD-9420-DC7C64A744E6}" presName="parentLeftMargin" presStyleLbl="node1" presStyleIdx="0" presStyleCnt="1"/>
      <dgm:spPr/>
    </dgm:pt>
    <dgm:pt modelId="{9F1EE8F2-DCDB-4699-ADE0-CCCCAA42661F}" type="pres">
      <dgm:prSet presAssocID="{C3170C9E-41B6-4CDD-9420-DC7C64A744E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3C7D506-F353-4163-A143-9A133F8E254A}" type="pres">
      <dgm:prSet presAssocID="{C3170C9E-41B6-4CDD-9420-DC7C64A744E6}" presName="negativeSpace" presStyleCnt="0"/>
      <dgm:spPr/>
    </dgm:pt>
    <dgm:pt modelId="{4DE79469-4BBC-4A6F-8EC2-67EFA1E33777}" type="pres">
      <dgm:prSet presAssocID="{C3170C9E-41B6-4CDD-9420-DC7C64A744E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DFE0705-A921-48FA-A0B4-A794894CEC37}" srcId="{C49D66C1-1A63-42E1-BB94-BC21F637CAFD}" destId="{13966ECE-B759-4CEB-B2D6-2D17E60BA6BB}" srcOrd="4" destOrd="0" parTransId="{1B9C0B20-7BCD-4247-8FA3-EAEC4FB09038}" sibTransId="{6090D715-D481-4568-950C-38068D0E5480}"/>
    <dgm:cxn modelId="{1B60F40F-084F-4D56-B30B-A413BE0D75C2}" type="presOf" srcId="{CD3A0D50-8879-4E90-8352-4B410B99CE9E}" destId="{4DE79469-4BBC-4A6F-8EC2-67EFA1E33777}" srcOrd="0" destOrd="6" presId="urn:microsoft.com/office/officeart/2005/8/layout/list1"/>
    <dgm:cxn modelId="{1617EC25-D368-4680-836E-9EFBA597FBB5}" srcId="{C3170C9E-41B6-4CDD-9420-DC7C64A744E6}" destId="{C49D66C1-1A63-42E1-BB94-BC21F637CAFD}" srcOrd="4" destOrd="0" parTransId="{BF9A14E5-BD21-4D8E-8922-4A149E0FCEBF}" sibTransId="{BCD62FD6-56C3-4436-B3EE-45540F0B1789}"/>
    <dgm:cxn modelId="{B674A32D-F4A7-4DC1-BEA4-30B17694819B}" type="presOf" srcId="{13966ECE-B759-4CEB-B2D6-2D17E60BA6BB}" destId="{4DE79469-4BBC-4A6F-8EC2-67EFA1E33777}" srcOrd="0" destOrd="9" presId="urn:microsoft.com/office/officeart/2005/8/layout/list1"/>
    <dgm:cxn modelId="{AD29752E-E407-411A-8735-41FBE53CC482}" type="presOf" srcId="{7720173C-80A9-4954-8C35-889128A468A9}" destId="{4DE79469-4BBC-4A6F-8EC2-67EFA1E33777}" srcOrd="0" destOrd="7" presId="urn:microsoft.com/office/officeart/2005/8/layout/list1"/>
    <dgm:cxn modelId="{D1C59F32-02E6-4322-A3D1-18695B813C6E}" type="presOf" srcId="{9F0D9122-D59A-4843-96D7-D78FC9863B1B}" destId="{4DE79469-4BBC-4A6F-8EC2-67EFA1E33777}" srcOrd="0" destOrd="2" presId="urn:microsoft.com/office/officeart/2005/8/layout/list1"/>
    <dgm:cxn modelId="{48EDE533-4533-4CA0-9940-8D325E27420D}" type="presOf" srcId="{B1EA5AD1-BDCA-4ECD-84F6-F36894B6F62C}" destId="{4DE79469-4BBC-4A6F-8EC2-67EFA1E33777}" srcOrd="0" destOrd="10" presId="urn:microsoft.com/office/officeart/2005/8/layout/list1"/>
    <dgm:cxn modelId="{81A2FA3F-5FE0-4D2F-A55C-1C7AC395D63F}" type="presOf" srcId="{03855906-67FF-467E-AD61-CA00544E229C}" destId="{AD0BB4C6-60CC-492C-B9C7-D9BFD8F63DA3}" srcOrd="0" destOrd="0" presId="urn:microsoft.com/office/officeart/2005/8/layout/list1"/>
    <dgm:cxn modelId="{B3C55761-C363-4475-A395-690BE3E40163}" srcId="{C3170C9E-41B6-4CDD-9420-DC7C64A744E6}" destId="{9F0D9122-D59A-4843-96D7-D78FC9863B1B}" srcOrd="2" destOrd="0" parTransId="{4E7ED3A4-7907-42A3-8A20-6CEC1673F9B8}" sibTransId="{D6A40336-E4B3-427C-B0AE-5DDC6CF82028}"/>
    <dgm:cxn modelId="{03FD9B6F-87D8-428A-8A1C-E23D1DD5D21F}" srcId="{C49D66C1-1A63-42E1-BB94-BC21F637CAFD}" destId="{7720173C-80A9-4954-8C35-889128A468A9}" srcOrd="2" destOrd="0" parTransId="{0ACC1310-5E46-4D28-A2F6-14F07D90661F}" sibTransId="{196CC45B-57D6-44ED-983D-C8A70568E17F}"/>
    <dgm:cxn modelId="{8D076571-AA7A-41A4-85D6-7548E182B584}" srcId="{C3170C9E-41B6-4CDD-9420-DC7C64A744E6}" destId="{CD578ABB-4525-4214-A9E8-BE8FE6D25824}" srcOrd="3" destOrd="0" parTransId="{D3959391-866A-46E7-9E6C-4BC27743CC7E}" sibTransId="{0086E629-18AB-404A-8B44-E4BF6A85BE3A}"/>
    <dgm:cxn modelId="{0621FE72-09CB-4B1B-893D-9B59A4A9154F}" srcId="{C3170C9E-41B6-4CDD-9420-DC7C64A744E6}" destId="{62024924-B33E-4B4D-BE42-8D8ECF2B01B1}" srcOrd="0" destOrd="0" parTransId="{C01D47A2-157A-4E14-BA89-2688AD708EB7}" sibTransId="{74B9A683-C134-41CD-9AFD-E5D4B4957EF4}"/>
    <dgm:cxn modelId="{1F19ED79-EE46-45E6-BEC9-49038991E32D}" srcId="{C49D66C1-1A63-42E1-BB94-BC21F637CAFD}" destId="{1F411478-07C5-443C-BCCD-AB3A70238497}" srcOrd="0" destOrd="0" parTransId="{B2527D02-F023-4B4C-B252-0F1BE90802FD}" sibTransId="{89F767CB-2F95-4D09-8529-B4DCA8E8286E}"/>
    <dgm:cxn modelId="{B53398AE-977C-4B40-B696-51A286885B71}" type="presOf" srcId="{1F411478-07C5-443C-BCCD-AB3A70238497}" destId="{4DE79469-4BBC-4A6F-8EC2-67EFA1E33777}" srcOrd="0" destOrd="5" presId="urn:microsoft.com/office/officeart/2005/8/layout/list1"/>
    <dgm:cxn modelId="{19A8CFAE-D1F7-404F-A09A-C19F2652F96A}" type="presOf" srcId="{CD578ABB-4525-4214-A9E8-BE8FE6D25824}" destId="{4DE79469-4BBC-4A6F-8EC2-67EFA1E33777}" srcOrd="0" destOrd="3" presId="urn:microsoft.com/office/officeart/2005/8/layout/list1"/>
    <dgm:cxn modelId="{4C529FB0-CBA8-4D1D-B615-C2FD2D2AD154}" type="presOf" srcId="{C3170C9E-41B6-4CDD-9420-DC7C64A744E6}" destId="{52A57508-ED77-4544-9EB4-117838F7B6CB}" srcOrd="0" destOrd="0" presId="urn:microsoft.com/office/officeart/2005/8/layout/list1"/>
    <dgm:cxn modelId="{0BCCD3B0-2B70-4920-9D24-021B16533FC6}" type="presOf" srcId="{A4BBA243-5A8D-4E7B-89C2-F22820743DB3}" destId="{4DE79469-4BBC-4A6F-8EC2-67EFA1E33777}" srcOrd="0" destOrd="1" presId="urn:microsoft.com/office/officeart/2005/8/layout/list1"/>
    <dgm:cxn modelId="{7D24F8B4-A111-4F29-AF3D-01E068FB6A54}" srcId="{C3170C9E-41B6-4CDD-9420-DC7C64A744E6}" destId="{A4BBA243-5A8D-4E7B-89C2-F22820743DB3}" srcOrd="1" destOrd="0" parTransId="{6385CA09-FAA7-4472-9548-34969AA2ABEC}" sibTransId="{EC250714-F355-46C3-AFE8-77BDC46C516B}"/>
    <dgm:cxn modelId="{27D59BB6-898D-4EEF-A66E-06BB3346ED77}" srcId="{C49D66C1-1A63-42E1-BB94-BC21F637CAFD}" destId="{B1EA5AD1-BDCA-4ECD-84F6-F36894B6F62C}" srcOrd="5" destOrd="0" parTransId="{54974A1E-BE91-494F-AD76-D1BBF98BE3EF}" sibTransId="{6A2A8012-8C39-4C9D-89BC-8EC8E0B33E33}"/>
    <dgm:cxn modelId="{C13462B8-60D2-4C04-ADEF-EF6DA04A6CDF}" type="presOf" srcId="{62024924-B33E-4B4D-BE42-8D8ECF2B01B1}" destId="{4DE79469-4BBC-4A6F-8EC2-67EFA1E33777}" srcOrd="0" destOrd="0" presId="urn:microsoft.com/office/officeart/2005/8/layout/list1"/>
    <dgm:cxn modelId="{0183F1C7-B873-400C-A3B4-5048D7A2BEA5}" type="presOf" srcId="{C3170C9E-41B6-4CDD-9420-DC7C64A744E6}" destId="{9F1EE8F2-DCDB-4699-ADE0-CCCCAA42661F}" srcOrd="1" destOrd="0" presId="urn:microsoft.com/office/officeart/2005/8/layout/list1"/>
    <dgm:cxn modelId="{2BD0F4CB-9A0B-4D73-B4BB-BACB6453AE8D}" srcId="{C49D66C1-1A63-42E1-BB94-BC21F637CAFD}" destId="{A587746E-643F-4806-8306-E2D1FCE7A749}" srcOrd="3" destOrd="0" parTransId="{26F8BD26-D22A-4051-82A6-CA5EA979BC24}" sibTransId="{DABF7051-B3B4-4904-ACD6-58DB133FC31A}"/>
    <dgm:cxn modelId="{54921DCF-89F8-44DF-AF93-0E88A699821C}" type="presOf" srcId="{A587746E-643F-4806-8306-E2D1FCE7A749}" destId="{4DE79469-4BBC-4A6F-8EC2-67EFA1E33777}" srcOrd="0" destOrd="8" presId="urn:microsoft.com/office/officeart/2005/8/layout/list1"/>
    <dgm:cxn modelId="{070FAECF-1614-4016-AA37-5A879366F907}" srcId="{C49D66C1-1A63-42E1-BB94-BC21F637CAFD}" destId="{CD3A0D50-8879-4E90-8352-4B410B99CE9E}" srcOrd="1" destOrd="0" parTransId="{FB1E3372-8E08-482D-8FBD-DB27E94E904A}" sibTransId="{2BEA2107-8EF1-4E9D-BD0C-7E3AFC9AD20C}"/>
    <dgm:cxn modelId="{24C7CAD6-DD7E-459B-BA9A-AB41D4856913}" srcId="{C3170C9E-41B6-4CDD-9420-DC7C64A744E6}" destId="{DA3DB004-2F38-48A7-A40E-217EED90CEBC}" srcOrd="5" destOrd="0" parTransId="{6FB47D5E-BDB3-441C-86FD-CC5061215C4B}" sibTransId="{8BFEF931-066A-4EE2-BA99-12589787471B}"/>
    <dgm:cxn modelId="{92A399D9-B18A-43CB-A8CB-D884FA1D3728}" type="presOf" srcId="{DA3DB004-2F38-48A7-A40E-217EED90CEBC}" destId="{4DE79469-4BBC-4A6F-8EC2-67EFA1E33777}" srcOrd="0" destOrd="11" presId="urn:microsoft.com/office/officeart/2005/8/layout/list1"/>
    <dgm:cxn modelId="{2BAD96EB-27CA-457B-BCA4-73FFA9AB0B4C}" type="presOf" srcId="{C49D66C1-1A63-42E1-BB94-BC21F637CAFD}" destId="{4DE79469-4BBC-4A6F-8EC2-67EFA1E33777}" srcOrd="0" destOrd="4" presId="urn:microsoft.com/office/officeart/2005/8/layout/list1"/>
    <dgm:cxn modelId="{8900E4FF-5A61-4D5A-80F6-90B1B6EB8BA2}" srcId="{03855906-67FF-467E-AD61-CA00544E229C}" destId="{C3170C9E-41B6-4CDD-9420-DC7C64A744E6}" srcOrd="0" destOrd="0" parTransId="{B96C00D9-3B27-4009-AF66-B78AA28595EA}" sibTransId="{4874761B-0265-4F11-834A-65A4EF254049}"/>
    <dgm:cxn modelId="{82CC6792-A63A-408E-BFE4-71D9F7B44ECA}" type="presParOf" srcId="{AD0BB4C6-60CC-492C-B9C7-D9BFD8F63DA3}" destId="{3379B82F-B0B9-4B09-9752-845B928E0977}" srcOrd="0" destOrd="0" presId="urn:microsoft.com/office/officeart/2005/8/layout/list1"/>
    <dgm:cxn modelId="{02FE42E3-C57F-4318-99B2-CBFE5A717D61}" type="presParOf" srcId="{3379B82F-B0B9-4B09-9752-845B928E0977}" destId="{52A57508-ED77-4544-9EB4-117838F7B6CB}" srcOrd="0" destOrd="0" presId="urn:microsoft.com/office/officeart/2005/8/layout/list1"/>
    <dgm:cxn modelId="{C80ACD2C-E0E7-4998-8B1C-4D3605B7F858}" type="presParOf" srcId="{3379B82F-B0B9-4B09-9752-845B928E0977}" destId="{9F1EE8F2-DCDB-4699-ADE0-CCCCAA42661F}" srcOrd="1" destOrd="0" presId="urn:microsoft.com/office/officeart/2005/8/layout/list1"/>
    <dgm:cxn modelId="{6D14CCFB-B329-46F0-A5F5-5B47293FD650}" type="presParOf" srcId="{AD0BB4C6-60CC-492C-B9C7-D9BFD8F63DA3}" destId="{53C7D506-F353-4163-A143-9A133F8E254A}" srcOrd="1" destOrd="0" presId="urn:microsoft.com/office/officeart/2005/8/layout/list1"/>
    <dgm:cxn modelId="{D7E86EF6-13F5-4FF2-8080-3CAA28AC7959}" type="presParOf" srcId="{AD0BB4C6-60CC-492C-B9C7-D9BFD8F63DA3}" destId="{4DE79469-4BBC-4A6F-8EC2-67EFA1E3377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4C5118A-CA44-4EAC-BF96-B855454716C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5772E7-C14E-4FD6-9C46-C968E3C6FF43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BACAAN DOA</a:t>
          </a:r>
          <a:endParaRPr lang="en-US" sz="1400" b="1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A21062F1-26C6-453C-86A3-858EE1D8C70F}" type="parTrans" cxnId="{C3324F6B-E0D0-4E29-8C8A-A50442789FE7}">
      <dgm:prSet/>
      <dgm:spPr/>
      <dgm:t>
        <a:bodyPr/>
        <a:lstStyle/>
        <a:p>
          <a:endParaRPr lang="en-US"/>
        </a:p>
      </dgm:t>
    </dgm:pt>
    <dgm:pt modelId="{D3A24C7C-2CCE-4627-AF60-79FDAD370D5D}" type="sibTrans" cxnId="{C3324F6B-E0D0-4E29-8C8A-A50442789FE7}">
      <dgm:prSet/>
      <dgm:spPr/>
      <dgm:t>
        <a:bodyPr/>
        <a:lstStyle/>
        <a:p>
          <a:endParaRPr lang="en-US"/>
        </a:p>
      </dgm:t>
    </dgm:pt>
    <dgm:pt modelId="{E211CBE1-0916-471B-818C-6DB1ADBEEC86}">
      <dgm:prSet custT="1"/>
      <dgm:spPr/>
      <dgm:t>
        <a:bodyPr/>
        <a:lstStyle/>
        <a:p>
          <a:pPr rtl="0"/>
          <a:r>
            <a:rPr kumimoji="0" lang="ms-MY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RINGKAS, PADAT SERTA KANDUNGANNYA BERKAITAN DENGAN MAJLIS DAN TIDAK MERENDAHKAN MARTABAT MANA-MANA GOLONGAN YANG HADIR.</a:t>
          </a:r>
          <a:endParaRPr kumimoji="0" lang="en-US" sz="120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</dgm:t>
    </dgm:pt>
    <dgm:pt modelId="{9B8CAEEB-BB66-469D-B8F0-0D29D06FEDFE}" type="parTrans" cxnId="{51E37550-AC71-43AA-B395-3C94CA48FDC8}">
      <dgm:prSet/>
      <dgm:spPr/>
      <dgm:t>
        <a:bodyPr/>
        <a:lstStyle/>
        <a:p>
          <a:endParaRPr lang="en-US"/>
        </a:p>
      </dgm:t>
    </dgm:pt>
    <dgm:pt modelId="{5AB4BFD0-EBA2-40AF-974C-C13C26E8C4E2}" type="sibTrans" cxnId="{51E37550-AC71-43AA-B395-3C94CA48FDC8}">
      <dgm:prSet/>
      <dgm:spPr/>
      <dgm:t>
        <a:bodyPr/>
        <a:lstStyle/>
        <a:p>
          <a:endParaRPr lang="en-US"/>
        </a:p>
      </dgm:t>
    </dgm:pt>
    <dgm:pt modelId="{142E20F5-AFDA-4C42-89F2-1397DA82F971}">
      <dgm:prSet custT="1"/>
      <dgm:spPr/>
      <dgm:t>
        <a:bodyPr/>
        <a:lstStyle/>
        <a:p>
          <a:pPr rtl="0"/>
          <a:r>
            <a:rPr kumimoji="0" lang="ms-MY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BAHASA MELAYU, ARAB, BAHASA INGGERIS </a:t>
          </a:r>
          <a:endParaRPr kumimoji="0" lang="en-US" sz="120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</dgm:t>
    </dgm:pt>
    <dgm:pt modelId="{9172D1C0-4F4C-4D1D-9B1D-109877254902}" type="parTrans" cxnId="{E314EED2-5115-48CB-8288-026ED7044024}">
      <dgm:prSet/>
      <dgm:spPr/>
      <dgm:t>
        <a:bodyPr/>
        <a:lstStyle/>
        <a:p>
          <a:endParaRPr lang="en-US"/>
        </a:p>
      </dgm:t>
    </dgm:pt>
    <dgm:pt modelId="{E9204DD0-EAD6-42CA-A019-9F4880CE216B}" type="sibTrans" cxnId="{E314EED2-5115-48CB-8288-026ED7044024}">
      <dgm:prSet/>
      <dgm:spPr/>
      <dgm:t>
        <a:bodyPr/>
        <a:lstStyle/>
        <a:p>
          <a:endParaRPr lang="en-US"/>
        </a:p>
      </dgm:t>
    </dgm:pt>
    <dgm:pt modelId="{165DA60C-78C4-4CCB-9119-7C82840FEEFD}">
      <dgm:prSet custT="1"/>
      <dgm:spPr/>
      <dgm:t>
        <a:bodyPr/>
        <a:lstStyle/>
        <a:p>
          <a:pPr rtl="0"/>
          <a:r>
            <a:rPr kumimoji="0" lang="ms-MY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ROSTRUM DI ATAS PENTAS ATAU RUANGAN KHAS YANG DISEDIAKAN</a:t>
          </a:r>
          <a:endParaRPr kumimoji="0" lang="en-US" sz="120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</dgm:t>
    </dgm:pt>
    <dgm:pt modelId="{79DD8A2A-46D2-4999-AE37-D053B836791F}" type="parTrans" cxnId="{FEA2746E-6D4B-46F1-86BD-1C4D75ED6527}">
      <dgm:prSet/>
      <dgm:spPr/>
      <dgm:t>
        <a:bodyPr/>
        <a:lstStyle/>
        <a:p>
          <a:endParaRPr lang="en-US"/>
        </a:p>
      </dgm:t>
    </dgm:pt>
    <dgm:pt modelId="{DE42AAA5-A9D5-403C-B2D4-75FD1EB46A10}" type="sibTrans" cxnId="{FEA2746E-6D4B-46F1-86BD-1C4D75ED6527}">
      <dgm:prSet/>
      <dgm:spPr/>
      <dgm:t>
        <a:bodyPr/>
        <a:lstStyle/>
        <a:p>
          <a:endParaRPr lang="en-US"/>
        </a:p>
      </dgm:t>
    </dgm:pt>
    <dgm:pt modelId="{D0E2E5E4-CCF3-4E4A-9BC7-E8AF703796FD}">
      <dgm:prSet custT="1"/>
      <dgm:spPr/>
      <dgm:t>
        <a:bodyPr/>
        <a:lstStyle/>
        <a:p>
          <a:pPr rtl="0"/>
          <a:endParaRPr kumimoji="0" lang="en-US" sz="120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</dgm:t>
    </dgm:pt>
    <dgm:pt modelId="{3A8DD30A-D515-4EFE-9631-B2FF622D0A24}" type="parTrans" cxnId="{E9970280-148A-4009-9FA3-EAF7D9A4BB36}">
      <dgm:prSet/>
      <dgm:spPr/>
      <dgm:t>
        <a:bodyPr/>
        <a:lstStyle/>
        <a:p>
          <a:endParaRPr lang="en-US"/>
        </a:p>
      </dgm:t>
    </dgm:pt>
    <dgm:pt modelId="{1EFA17EC-C396-42F7-902E-33DFDBF8624B}" type="sibTrans" cxnId="{E9970280-148A-4009-9FA3-EAF7D9A4BB36}">
      <dgm:prSet/>
      <dgm:spPr/>
      <dgm:t>
        <a:bodyPr/>
        <a:lstStyle/>
        <a:p>
          <a:endParaRPr lang="en-US"/>
        </a:p>
      </dgm:t>
    </dgm:pt>
    <dgm:pt modelId="{E89008AA-1D49-4FF2-9032-517B506D4BA5}">
      <dgm:prSet custT="1"/>
      <dgm:spPr/>
      <dgm:t>
        <a:bodyPr/>
        <a:lstStyle/>
        <a:p>
          <a:pPr rtl="0"/>
          <a:endParaRPr kumimoji="0" lang="en-US" sz="120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</dgm:t>
    </dgm:pt>
    <dgm:pt modelId="{DD3696B8-4B4E-4D23-8E64-2E868D6822BF}" type="parTrans" cxnId="{B423FCBE-30C7-4B89-B259-2206034F80A3}">
      <dgm:prSet/>
      <dgm:spPr/>
      <dgm:t>
        <a:bodyPr/>
        <a:lstStyle/>
        <a:p>
          <a:endParaRPr lang="en-US"/>
        </a:p>
      </dgm:t>
    </dgm:pt>
    <dgm:pt modelId="{EC22A017-F858-468C-8BED-2DCC25AB6EB2}" type="sibTrans" cxnId="{B423FCBE-30C7-4B89-B259-2206034F80A3}">
      <dgm:prSet/>
      <dgm:spPr/>
      <dgm:t>
        <a:bodyPr/>
        <a:lstStyle/>
        <a:p>
          <a:endParaRPr lang="en-US"/>
        </a:p>
      </dgm:t>
    </dgm:pt>
    <dgm:pt modelId="{17CEA458-4863-4D54-8C03-AADA8C63C30C}">
      <dgm:prSet phldrT="[Text]" custT="1"/>
      <dgm:spPr/>
      <dgm:t>
        <a:bodyPr/>
        <a:lstStyle/>
        <a:p>
          <a:pPr rtl="0"/>
          <a:r>
            <a:rPr kumimoji="0" lang="ms-MY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MEMOHON BERKAT</a:t>
          </a:r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33ED9553-7972-46CE-8FBF-10526E5ADB80}" type="sibTrans" cxnId="{945729ED-92D1-4536-8957-8C73130E5594}">
      <dgm:prSet/>
      <dgm:spPr/>
      <dgm:t>
        <a:bodyPr/>
        <a:lstStyle/>
        <a:p>
          <a:endParaRPr lang="en-US"/>
        </a:p>
      </dgm:t>
    </dgm:pt>
    <dgm:pt modelId="{598013C3-68E3-411A-A295-73E38A4014F0}" type="parTrans" cxnId="{945729ED-92D1-4536-8957-8C73130E5594}">
      <dgm:prSet/>
      <dgm:spPr/>
      <dgm:t>
        <a:bodyPr/>
        <a:lstStyle/>
        <a:p>
          <a:endParaRPr lang="en-US"/>
        </a:p>
      </dgm:t>
    </dgm:pt>
    <dgm:pt modelId="{CBD5E29A-854C-4866-A3C4-DCA662A2641E}">
      <dgm:prSet phldrT="[Text]" custT="1"/>
      <dgm:spPr/>
      <dgm:t>
        <a:bodyPr/>
        <a:lstStyle/>
        <a:p>
          <a:pPr rtl="0"/>
          <a:r>
            <a:rPr kumimoji="0" lang="ms-MY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AWAL MAJLIS</a:t>
          </a:r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D10E36D1-A83D-423C-AA6A-3F91448CE206}" type="parTrans" cxnId="{9EF4E0F8-EBB2-4A93-9481-E8BD0F702E9A}">
      <dgm:prSet/>
      <dgm:spPr/>
      <dgm:t>
        <a:bodyPr/>
        <a:lstStyle/>
        <a:p>
          <a:endParaRPr lang="en-US"/>
        </a:p>
      </dgm:t>
    </dgm:pt>
    <dgm:pt modelId="{33D8E080-E1D7-42E4-907C-A7D100DA0861}" type="sibTrans" cxnId="{9EF4E0F8-EBB2-4A93-9481-E8BD0F702E9A}">
      <dgm:prSet/>
      <dgm:spPr/>
      <dgm:t>
        <a:bodyPr/>
        <a:lstStyle/>
        <a:p>
          <a:endParaRPr lang="en-US"/>
        </a:p>
      </dgm:t>
    </dgm:pt>
    <dgm:pt modelId="{AA87724B-0C68-4C8A-818D-5E77DAC587F8}" type="pres">
      <dgm:prSet presAssocID="{A4C5118A-CA44-4EAC-BF96-B855454716CB}" presName="linear" presStyleCnt="0">
        <dgm:presLayoutVars>
          <dgm:dir/>
          <dgm:animLvl val="lvl"/>
          <dgm:resizeHandles val="exact"/>
        </dgm:presLayoutVars>
      </dgm:prSet>
      <dgm:spPr/>
    </dgm:pt>
    <dgm:pt modelId="{258EF2C2-8354-4623-828B-883801596284}" type="pres">
      <dgm:prSet presAssocID="{735772E7-C14E-4FD6-9C46-C968E3C6FF43}" presName="parentLin" presStyleCnt="0"/>
      <dgm:spPr/>
    </dgm:pt>
    <dgm:pt modelId="{73BC2F48-70A9-4FA0-A90D-3AE8FFC05798}" type="pres">
      <dgm:prSet presAssocID="{735772E7-C14E-4FD6-9C46-C968E3C6FF43}" presName="parentLeftMargin" presStyleLbl="node1" presStyleIdx="0" presStyleCnt="1"/>
      <dgm:spPr/>
    </dgm:pt>
    <dgm:pt modelId="{CE204CE8-D1F3-4551-BCBA-1E525A7978CE}" type="pres">
      <dgm:prSet presAssocID="{735772E7-C14E-4FD6-9C46-C968E3C6FF4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86008E1-340B-498E-BF0F-53C5760D4613}" type="pres">
      <dgm:prSet presAssocID="{735772E7-C14E-4FD6-9C46-C968E3C6FF43}" presName="negativeSpace" presStyleCnt="0"/>
      <dgm:spPr/>
    </dgm:pt>
    <dgm:pt modelId="{51741CFD-F2A8-47A8-8CD3-8E2DF9F52F78}" type="pres">
      <dgm:prSet presAssocID="{735772E7-C14E-4FD6-9C46-C968E3C6FF4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4531236-B375-4D11-A9F0-724825808227}" type="presOf" srcId="{A4C5118A-CA44-4EAC-BF96-B855454716CB}" destId="{AA87724B-0C68-4C8A-818D-5E77DAC587F8}" srcOrd="0" destOrd="0" presId="urn:microsoft.com/office/officeart/2005/8/layout/list1"/>
    <dgm:cxn modelId="{2944865B-8385-4422-835F-E702971E1E52}" type="presOf" srcId="{142E20F5-AFDA-4C42-89F2-1397DA82F971}" destId="{51741CFD-F2A8-47A8-8CD3-8E2DF9F52F78}" srcOrd="0" destOrd="4" presId="urn:microsoft.com/office/officeart/2005/8/layout/list1"/>
    <dgm:cxn modelId="{B2872043-66C2-4E97-8A7F-BC23756D2DBF}" type="presOf" srcId="{D0E2E5E4-CCF3-4E4A-9BC7-E8AF703796FD}" destId="{51741CFD-F2A8-47A8-8CD3-8E2DF9F52F78}" srcOrd="0" destOrd="3" presId="urn:microsoft.com/office/officeart/2005/8/layout/list1"/>
    <dgm:cxn modelId="{C3324F6B-E0D0-4E29-8C8A-A50442789FE7}" srcId="{A4C5118A-CA44-4EAC-BF96-B855454716CB}" destId="{735772E7-C14E-4FD6-9C46-C968E3C6FF43}" srcOrd="0" destOrd="0" parTransId="{A21062F1-26C6-453C-86A3-858EE1D8C70F}" sibTransId="{D3A24C7C-2CCE-4627-AF60-79FDAD370D5D}"/>
    <dgm:cxn modelId="{FEA2746E-6D4B-46F1-86BD-1C4D75ED6527}" srcId="{E211CBE1-0916-471B-818C-6DB1ADBEEC86}" destId="{165DA60C-78C4-4CCB-9119-7C82840FEEFD}" srcOrd="3" destOrd="0" parTransId="{79DD8A2A-46D2-4999-AE37-D053B836791F}" sibTransId="{DE42AAA5-A9D5-403C-B2D4-75FD1EB46A10}"/>
    <dgm:cxn modelId="{51E37550-AC71-43AA-B395-3C94CA48FDC8}" srcId="{735772E7-C14E-4FD6-9C46-C968E3C6FF43}" destId="{E211CBE1-0916-471B-818C-6DB1ADBEEC86}" srcOrd="2" destOrd="0" parTransId="{9B8CAEEB-BB66-469D-B8F0-0D29D06FEDFE}" sibTransId="{5AB4BFD0-EBA2-40AF-974C-C13C26E8C4E2}"/>
    <dgm:cxn modelId="{E9970280-148A-4009-9FA3-EAF7D9A4BB36}" srcId="{E211CBE1-0916-471B-818C-6DB1ADBEEC86}" destId="{D0E2E5E4-CCF3-4E4A-9BC7-E8AF703796FD}" srcOrd="0" destOrd="0" parTransId="{3A8DD30A-D515-4EFE-9631-B2FF622D0A24}" sibTransId="{1EFA17EC-C396-42F7-902E-33DFDBF8624B}"/>
    <dgm:cxn modelId="{786DCAA0-A9F0-4985-9658-1E0FE1DE1F74}" type="presOf" srcId="{E211CBE1-0916-471B-818C-6DB1ADBEEC86}" destId="{51741CFD-F2A8-47A8-8CD3-8E2DF9F52F78}" srcOrd="0" destOrd="2" presId="urn:microsoft.com/office/officeart/2005/8/layout/list1"/>
    <dgm:cxn modelId="{8036F0A9-90B8-415D-A2DB-125C3639C725}" type="presOf" srcId="{735772E7-C14E-4FD6-9C46-C968E3C6FF43}" destId="{73BC2F48-70A9-4FA0-A90D-3AE8FFC05798}" srcOrd="0" destOrd="0" presId="urn:microsoft.com/office/officeart/2005/8/layout/list1"/>
    <dgm:cxn modelId="{B423FCBE-30C7-4B89-B259-2206034F80A3}" srcId="{E211CBE1-0916-471B-818C-6DB1ADBEEC86}" destId="{E89008AA-1D49-4FF2-9032-517B506D4BA5}" srcOrd="2" destOrd="0" parTransId="{DD3696B8-4B4E-4D23-8E64-2E868D6822BF}" sibTransId="{EC22A017-F858-468C-8BED-2DCC25AB6EB2}"/>
    <dgm:cxn modelId="{31BBA1CF-F5EB-4F40-A4BB-27EE215F2344}" type="presOf" srcId="{165DA60C-78C4-4CCB-9119-7C82840FEEFD}" destId="{51741CFD-F2A8-47A8-8CD3-8E2DF9F52F78}" srcOrd="0" destOrd="6" presId="urn:microsoft.com/office/officeart/2005/8/layout/list1"/>
    <dgm:cxn modelId="{4CEB19D0-9FD9-42E1-9A1E-9A4BE01C1F81}" type="presOf" srcId="{E89008AA-1D49-4FF2-9032-517B506D4BA5}" destId="{51741CFD-F2A8-47A8-8CD3-8E2DF9F52F78}" srcOrd="0" destOrd="5" presId="urn:microsoft.com/office/officeart/2005/8/layout/list1"/>
    <dgm:cxn modelId="{E314EED2-5115-48CB-8288-026ED7044024}" srcId="{E211CBE1-0916-471B-818C-6DB1ADBEEC86}" destId="{142E20F5-AFDA-4C42-89F2-1397DA82F971}" srcOrd="1" destOrd="0" parTransId="{9172D1C0-4F4C-4D1D-9B1D-109877254902}" sibTransId="{E9204DD0-EAD6-42CA-A019-9F4880CE216B}"/>
    <dgm:cxn modelId="{7AEC21DC-DE51-402A-B188-8FD346DA2894}" type="presOf" srcId="{CBD5E29A-854C-4866-A3C4-DCA662A2641E}" destId="{51741CFD-F2A8-47A8-8CD3-8E2DF9F52F78}" srcOrd="0" destOrd="1" presId="urn:microsoft.com/office/officeart/2005/8/layout/list1"/>
    <dgm:cxn modelId="{945729ED-92D1-4536-8957-8C73130E5594}" srcId="{735772E7-C14E-4FD6-9C46-C968E3C6FF43}" destId="{17CEA458-4863-4D54-8C03-AADA8C63C30C}" srcOrd="0" destOrd="0" parTransId="{598013C3-68E3-411A-A295-73E38A4014F0}" sibTransId="{33ED9553-7972-46CE-8FBF-10526E5ADB80}"/>
    <dgm:cxn modelId="{E5977EEE-2EE3-441E-B55D-415F8BDBAAC6}" type="presOf" srcId="{17CEA458-4863-4D54-8C03-AADA8C63C30C}" destId="{51741CFD-F2A8-47A8-8CD3-8E2DF9F52F78}" srcOrd="0" destOrd="0" presId="urn:microsoft.com/office/officeart/2005/8/layout/list1"/>
    <dgm:cxn modelId="{9487E0F2-681B-4D73-87D4-A78381981836}" type="presOf" srcId="{735772E7-C14E-4FD6-9C46-C968E3C6FF43}" destId="{CE204CE8-D1F3-4551-BCBA-1E525A7978CE}" srcOrd="1" destOrd="0" presId="urn:microsoft.com/office/officeart/2005/8/layout/list1"/>
    <dgm:cxn modelId="{9EF4E0F8-EBB2-4A93-9481-E8BD0F702E9A}" srcId="{735772E7-C14E-4FD6-9C46-C968E3C6FF43}" destId="{CBD5E29A-854C-4866-A3C4-DCA662A2641E}" srcOrd="1" destOrd="0" parTransId="{D10E36D1-A83D-423C-AA6A-3F91448CE206}" sibTransId="{33D8E080-E1D7-42E4-907C-A7D100DA0861}"/>
    <dgm:cxn modelId="{CADB673E-C190-41BE-91DD-D1A80AD0718F}" type="presParOf" srcId="{AA87724B-0C68-4C8A-818D-5E77DAC587F8}" destId="{258EF2C2-8354-4623-828B-883801596284}" srcOrd="0" destOrd="0" presId="urn:microsoft.com/office/officeart/2005/8/layout/list1"/>
    <dgm:cxn modelId="{AACEC23C-8AF3-4609-A286-85FF131607E6}" type="presParOf" srcId="{258EF2C2-8354-4623-828B-883801596284}" destId="{73BC2F48-70A9-4FA0-A90D-3AE8FFC05798}" srcOrd="0" destOrd="0" presId="urn:microsoft.com/office/officeart/2005/8/layout/list1"/>
    <dgm:cxn modelId="{DFD23D3F-B253-4E22-B235-FD6C03C4EBE7}" type="presParOf" srcId="{258EF2C2-8354-4623-828B-883801596284}" destId="{CE204CE8-D1F3-4551-BCBA-1E525A7978CE}" srcOrd="1" destOrd="0" presId="urn:microsoft.com/office/officeart/2005/8/layout/list1"/>
    <dgm:cxn modelId="{DBB9CE79-2615-474B-875C-0E11ECF4FAA9}" type="presParOf" srcId="{AA87724B-0C68-4C8A-818D-5E77DAC587F8}" destId="{786008E1-340B-498E-BF0F-53C5760D4613}" srcOrd="1" destOrd="0" presId="urn:microsoft.com/office/officeart/2005/8/layout/list1"/>
    <dgm:cxn modelId="{83B647F1-58E9-457A-8012-56358128195F}" type="presParOf" srcId="{AA87724B-0C68-4C8A-818D-5E77DAC587F8}" destId="{51741CFD-F2A8-47A8-8CD3-8E2DF9F52F7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E628EB-E85F-4742-8C63-312006F734B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BAD61A-3EAB-4C13-B27F-D804C8068EA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PERANCANGAN PENGURUSAN MAJLIS RASMI</a:t>
          </a:r>
        </a:p>
      </dgm:t>
    </dgm:pt>
    <dgm:pt modelId="{67D656F6-60EA-40BE-81AF-22D8FFC46AB6}" type="parTrans" cxnId="{434F5A41-55B0-4E6B-A324-A5BCCAE66231}">
      <dgm:prSet/>
      <dgm:spPr/>
      <dgm:t>
        <a:bodyPr/>
        <a:lstStyle/>
        <a:p>
          <a:endParaRPr lang="en-US"/>
        </a:p>
      </dgm:t>
    </dgm:pt>
    <dgm:pt modelId="{79C134FF-EA41-4826-B5C9-7C470861A32E}" type="sibTrans" cxnId="{434F5A41-55B0-4E6B-A324-A5BCCAE66231}">
      <dgm:prSet/>
      <dgm:spPr/>
      <dgm:t>
        <a:bodyPr/>
        <a:lstStyle/>
        <a:p>
          <a:endParaRPr lang="en-US"/>
        </a:p>
      </dgm:t>
    </dgm:pt>
    <dgm:pt modelId="{A2943FF8-81F4-41BD-81B9-06FC8587FF83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1.</a:t>
          </a:r>
        </a:p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KENAL PASTI JENIS MAJLIS</a:t>
          </a:r>
        </a:p>
      </dgm:t>
    </dgm:pt>
    <dgm:pt modelId="{F6154E37-271A-46E9-9A76-EF6639380FC0}" type="parTrans" cxnId="{50E16EE9-1896-43A0-8FB0-83CE90332B05}">
      <dgm:prSet/>
      <dgm:spPr/>
      <dgm:t>
        <a:bodyPr/>
        <a:lstStyle/>
        <a:p>
          <a:endParaRPr lang="en-US"/>
        </a:p>
      </dgm:t>
    </dgm:pt>
    <dgm:pt modelId="{0EAD6A15-9E51-4EC1-809A-8C856C746AE6}" type="sibTrans" cxnId="{50E16EE9-1896-43A0-8FB0-83CE90332B05}">
      <dgm:prSet/>
      <dgm:spPr/>
      <dgm:t>
        <a:bodyPr/>
        <a:lstStyle/>
        <a:p>
          <a:endParaRPr lang="en-US"/>
        </a:p>
      </dgm:t>
    </dgm:pt>
    <dgm:pt modelId="{B579DEA7-931D-4DEE-B2D7-0D352C8FD500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2. </a:t>
          </a:r>
        </a:p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KERTAS KERJA</a:t>
          </a:r>
        </a:p>
      </dgm:t>
    </dgm:pt>
    <dgm:pt modelId="{9D9FD52C-44A5-4DEF-8408-A6B0748D3CB4}" type="parTrans" cxnId="{F903B09B-FA39-49D9-A4D3-D78245686F68}">
      <dgm:prSet/>
      <dgm:spPr/>
      <dgm:t>
        <a:bodyPr/>
        <a:lstStyle/>
        <a:p>
          <a:endParaRPr lang="en-US"/>
        </a:p>
      </dgm:t>
    </dgm:pt>
    <dgm:pt modelId="{5DA2F641-F3D8-4622-AD44-A8830C4EA3A1}" type="sibTrans" cxnId="{F903B09B-FA39-49D9-A4D3-D78245686F68}">
      <dgm:prSet/>
      <dgm:spPr/>
      <dgm:t>
        <a:bodyPr/>
        <a:lstStyle/>
        <a:p>
          <a:endParaRPr lang="en-US"/>
        </a:p>
      </dgm:t>
    </dgm:pt>
    <dgm:pt modelId="{404CAEB0-F5AD-4E30-B854-7443C29D1ACD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3. </a:t>
          </a:r>
        </a:p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KELULUSAN MESYUARAT JPU/LPU</a:t>
          </a:r>
        </a:p>
      </dgm:t>
    </dgm:pt>
    <dgm:pt modelId="{C2BF7351-A795-421D-8E26-2DC5174A49D5}" type="parTrans" cxnId="{AABC6B23-065C-4122-BBB5-29F697EB2687}">
      <dgm:prSet/>
      <dgm:spPr/>
      <dgm:t>
        <a:bodyPr/>
        <a:lstStyle/>
        <a:p>
          <a:endParaRPr lang="en-US"/>
        </a:p>
      </dgm:t>
    </dgm:pt>
    <dgm:pt modelId="{BED7F1CB-7851-4005-9C15-AC913173E5DC}" type="sibTrans" cxnId="{AABC6B23-065C-4122-BBB5-29F697EB2687}">
      <dgm:prSet/>
      <dgm:spPr/>
      <dgm:t>
        <a:bodyPr/>
        <a:lstStyle/>
        <a:p>
          <a:endParaRPr lang="en-US"/>
        </a:p>
      </dgm:t>
    </dgm:pt>
    <dgm:pt modelId="{18E8CCAD-7E4A-4206-B47E-ACFFB454316D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4.</a:t>
          </a:r>
        </a:p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MINIT MESYUARAT</a:t>
          </a:r>
        </a:p>
      </dgm:t>
    </dgm:pt>
    <dgm:pt modelId="{B69DE921-6323-4259-8689-1AD412C781DF}" type="parTrans" cxnId="{F2A6BA75-398C-4FCF-B001-6C1DB013D8B8}">
      <dgm:prSet/>
      <dgm:spPr/>
      <dgm:t>
        <a:bodyPr/>
        <a:lstStyle/>
        <a:p>
          <a:endParaRPr lang="en-US"/>
        </a:p>
      </dgm:t>
    </dgm:pt>
    <dgm:pt modelId="{8B25C47F-4422-41E7-A151-DB41EC25BAC9}" type="sibTrans" cxnId="{F2A6BA75-398C-4FCF-B001-6C1DB013D8B8}">
      <dgm:prSet/>
      <dgm:spPr/>
      <dgm:t>
        <a:bodyPr/>
        <a:lstStyle/>
        <a:p>
          <a:endParaRPr lang="en-US"/>
        </a:p>
      </dgm:t>
    </dgm:pt>
    <dgm:pt modelId="{6F91AEC8-8A69-43EF-98FB-74FB9447B569}" type="pres">
      <dgm:prSet presAssocID="{E3E628EB-E85F-4742-8C63-312006F734B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0F35587-7320-42EA-B78B-6A97D3B96308}" type="pres">
      <dgm:prSet presAssocID="{BBBAD61A-3EAB-4C13-B27F-D804C8068EAE}" presName="centerShape" presStyleLbl="node0" presStyleIdx="0" presStyleCnt="1" custScaleX="277564"/>
      <dgm:spPr/>
    </dgm:pt>
    <dgm:pt modelId="{E5C49368-C32D-4368-A5E2-634EF2056A88}" type="pres">
      <dgm:prSet presAssocID="{F6154E37-271A-46E9-9A76-EF6639380FC0}" presName="parTrans" presStyleLbl="sibTrans2D1" presStyleIdx="0" presStyleCnt="4"/>
      <dgm:spPr/>
    </dgm:pt>
    <dgm:pt modelId="{3AD9DB65-2640-475A-B215-4ACB1E2FBC50}" type="pres">
      <dgm:prSet presAssocID="{F6154E37-271A-46E9-9A76-EF6639380FC0}" presName="connectorText" presStyleLbl="sibTrans2D1" presStyleIdx="0" presStyleCnt="4"/>
      <dgm:spPr/>
    </dgm:pt>
    <dgm:pt modelId="{F263AAC7-7508-46F3-A69C-996B43BEABC3}" type="pres">
      <dgm:prSet presAssocID="{A2943FF8-81F4-41BD-81B9-06FC8587FF83}" presName="node" presStyleLbl="node1" presStyleIdx="0" presStyleCnt="4" custScaleX="165799">
        <dgm:presLayoutVars>
          <dgm:bulletEnabled val="1"/>
        </dgm:presLayoutVars>
      </dgm:prSet>
      <dgm:spPr/>
    </dgm:pt>
    <dgm:pt modelId="{D32674C6-444F-46B5-AED5-3B158E242D99}" type="pres">
      <dgm:prSet presAssocID="{9D9FD52C-44A5-4DEF-8408-A6B0748D3CB4}" presName="parTrans" presStyleLbl="sibTrans2D1" presStyleIdx="1" presStyleCnt="4"/>
      <dgm:spPr/>
    </dgm:pt>
    <dgm:pt modelId="{BFE70897-1716-4FB6-B2B8-641468B14B38}" type="pres">
      <dgm:prSet presAssocID="{9D9FD52C-44A5-4DEF-8408-A6B0748D3CB4}" presName="connectorText" presStyleLbl="sibTrans2D1" presStyleIdx="1" presStyleCnt="4"/>
      <dgm:spPr/>
    </dgm:pt>
    <dgm:pt modelId="{FAB2444A-7C5E-48BE-980B-DB39F323BDBC}" type="pres">
      <dgm:prSet presAssocID="{B579DEA7-931D-4DEE-B2D7-0D352C8FD500}" presName="node" presStyleLbl="node1" presStyleIdx="1" presStyleCnt="4" custScaleX="163095" custRadScaleRad="200578" custRadScaleInc="351">
        <dgm:presLayoutVars>
          <dgm:bulletEnabled val="1"/>
        </dgm:presLayoutVars>
      </dgm:prSet>
      <dgm:spPr/>
    </dgm:pt>
    <dgm:pt modelId="{1D1D30BB-4CFE-4491-B75E-D2EA7A68E17C}" type="pres">
      <dgm:prSet presAssocID="{C2BF7351-A795-421D-8E26-2DC5174A49D5}" presName="parTrans" presStyleLbl="sibTrans2D1" presStyleIdx="2" presStyleCnt="4"/>
      <dgm:spPr/>
    </dgm:pt>
    <dgm:pt modelId="{0E3E49A5-4F47-4A8F-B62F-4EB13C93673A}" type="pres">
      <dgm:prSet presAssocID="{C2BF7351-A795-421D-8E26-2DC5174A49D5}" presName="connectorText" presStyleLbl="sibTrans2D1" presStyleIdx="2" presStyleCnt="4"/>
      <dgm:spPr/>
    </dgm:pt>
    <dgm:pt modelId="{352F147E-7172-4D49-ABF7-978736344D04}" type="pres">
      <dgm:prSet presAssocID="{404CAEB0-F5AD-4E30-B854-7443C29D1ACD}" presName="node" presStyleLbl="node1" presStyleIdx="2" presStyleCnt="4" custScaleX="152374">
        <dgm:presLayoutVars>
          <dgm:bulletEnabled val="1"/>
        </dgm:presLayoutVars>
      </dgm:prSet>
      <dgm:spPr/>
    </dgm:pt>
    <dgm:pt modelId="{21CB95AA-09A9-4702-A9DD-3519C7E76544}" type="pres">
      <dgm:prSet presAssocID="{B69DE921-6323-4259-8689-1AD412C781DF}" presName="parTrans" presStyleLbl="sibTrans2D1" presStyleIdx="3" presStyleCnt="4"/>
      <dgm:spPr/>
    </dgm:pt>
    <dgm:pt modelId="{CC9D752A-19B7-490F-8691-399C197E99D4}" type="pres">
      <dgm:prSet presAssocID="{B69DE921-6323-4259-8689-1AD412C781DF}" presName="connectorText" presStyleLbl="sibTrans2D1" presStyleIdx="3" presStyleCnt="4"/>
      <dgm:spPr/>
    </dgm:pt>
    <dgm:pt modelId="{E7715E0E-8AE7-45CA-83A6-965186874EDA}" type="pres">
      <dgm:prSet presAssocID="{18E8CCAD-7E4A-4206-B47E-ACFFB454316D}" presName="node" presStyleLbl="node1" presStyleIdx="3" presStyleCnt="4" custScaleX="171822" custRadScaleRad="199154" custRadScaleInc="-354">
        <dgm:presLayoutVars>
          <dgm:bulletEnabled val="1"/>
        </dgm:presLayoutVars>
      </dgm:prSet>
      <dgm:spPr/>
    </dgm:pt>
  </dgm:ptLst>
  <dgm:cxnLst>
    <dgm:cxn modelId="{1146CD0D-AF94-4243-8410-EBB1633E624F}" type="presOf" srcId="{B69DE921-6323-4259-8689-1AD412C781DF}" destId="{21CB95AA-09A9-4702-A9DD-3519C7E76544}" srcOrd="0" destOrd="0" presId="urn:microsoft.com/office/officeart/2005/8/layout/radial5"/>
    <dgm:cxn modelId="{8950B41A-A7BC-4494-94C9-E97AF7B9F9C7}" type="presOf" srcId="{E3E628EB-E85F-4742-8C63-312006F734B1}" destId="{6F91AEC8-8A69-43EF-98FB-74FB9447B569}" srcOrd="0" destOrd="0" presId="urn:microsoft.com/office/officeart/2005/8/layout/radial5"/>
    <dgm:cxn modelId="{AABC6B23-065C-4122-BBB5-29F697EB2687}" srcId="{BBBAD61A-3EAB-4C13-B27F-D804C8068EAE}" destId="{404CAEB0-F5AD-4E30-B854-7443C29D1ACD}" srcOrd="2" destOrd="0" parTransId="{C2BF7351-A795-421D-8E26-2DC5174A49D5}" sibTransId="{BED7F1CB-7851-4005-9C15-AC913173E5DC}"/>
    <dgm:cxn modelId="{0D7BAD40-28F6-4DF2-8A6E-5C4C3C76297A}" type="presOf" srcId="{C2BF7351-A795-421D-8E26-2DC5174A49D5}" destId="{0E3E49A5-4F47-4A8F-B62F-4EB13C93673A}" srcOrd="1" destOrd="0" presId="urn:microsoft.com/office/officeart/2005/8/layout/radial5"/>
    <dgm:cxn modelId="{434F5A41-55B0-4E6B-A324-A5BCCAE66231}" srcId="{E3E628EB-E85F-4742-8C63-312006F734B1}" destId="{BBBAD61A-3EAB-4C13-B27F-D804C8068EAE}" srcOrd="0" destOrd="0" parTransId="{67D656F6-60EA-40BE-81AF-22D8FFC46AB6}" sibTransId="{79C134FF-EA41-4826-B5C9-7C470861A32E}"/>
    <dgm:cxn modelId="{E3CE8F6C-F7F1-4129-87DD-71CC32D0B4C6}" type="presOf" srcId="{BBBAD61A-3EAB-4C13-B27F-D804C8068EAE}" destId="{F0F35587-7320-42EA-B78B-6A97D3B96308}" srcOrd="0" destOrd="0" presId="urn:microsoft.com/office/officeart/2005/8/layout/radial5"/>
    <dgm:cxn modelId="{936ADD54-CA8C-4069-B47B-B509DF27F360}" type="presOf" srcId="{404CAEB0-F5AD-4E30-B854-7443C29D1ACD}" destId="{352F147E-7172-4D49-ABF7-978736344D04}" srcOrd="0" destOrd="0" presId="urn:microsoft.com/office/officeart/2005/8/layout/radial5"/>
    <dgm:cxn modelId="{F2A6BA75-398C-4FCF-B001-6C1DB013D8B8}" srcId="{BBBAD61A-3EAB-4C13-B27F-D804C8068EAE}" destId="{18E8CCAD-7E4A-4206-B47E-ACFFB454316D}" srcOrd="3" destOrd="0" parTransId="{B69DE921-6323-4259-8689-1AD412C781DF}" sibTransId="{8B25C47F-4422-41E7-A151-DB41EC25BAC9}"/>
    <dgm:cxn modelId="{88A95377-BA7A-4D12-809C-B85C52BD43C0}" type="presOf" srcId="{B69DE921-6323-4259-8689-1AD412C781DF}" destId="{CC9D752A-19B7-490F-8691-399C197E99D4}" srcOrd="1" destOrd="0" presId="urn:microsoft.com/office/officeart/2005/8/layout/radial5"/>
    <dgm:cxn modelId="{F903B09B-FA39-49D9-A4D3-D78245686F68}" srcId="{BBBAD61A-3EAB-4C13-B27F-D804C8068EAE}" destId="{B579DEA7-931D-4DEE-B2D7-0D352C8FD500}" srcOrd="1" destOrd="0" parTransId="{9D9FD52C-44A5-4DEF-8408-A6B0748D3CB4}" sibTransId="{5DA2F641-F3D8-4622-AD44-A8830C4EA3A1}"/>
    <dgm:cxn modelId="{B31E0FA1-1359-4AD7-967F-29550DA99170}" type="presOf" srcId="{18E8CCAD-7E4A-4206-B47E-ACFFB454316D}" destId="{E7715E0E-8AE7-45CA-83A6-965186874EDA}" srcOrd="0" destOrd="0" presId="urn:microsoft.com/office/officeart/2005/8/layout/radial5"/>
    <dgm:cxn modelId="{588ED2A1-3893-41CC-AC56-8975049513EC}" type="presOf" srcId="{9D9FD52C-44A5-4DEF-8408-A6B0748D3CB4}" destId="{D32674C6-444F-46B5-AED5-3B158E242D99}" srcOrd="0" destOrd="0" presId="urn:microsoft.com/office/officeart/2005/8/layout/radial5"/>
    <dgm:cxn modelId="{54FC5CAD-AA72-44B3-B01B-BA9763C5895A}" type="presOf" srcId="{C2BF7351-A795-421D-8E26-2DC5174A49D5}" destId="{1D1D30BB-4CFE-4491-B75E-D2EA7A68E17C}" srcOrd="0" destOrd="0" presId="urn:microsoft.com/office/officeart/2005/8/layout/radial5"/>
    <dgm:cxn modelId="{11DADDB3-27A1-45B5-A42F-E02C75AD2A98}" type="presOf" srcId="{F6154E37-271A-46E9-9A76-EF6639380FC0}" destId="{3AD9DB65-2640-475A-B215-4ACB1E2FBC50}" srcOrd="1" destOrd="0" presId="urn:microsoft.com/office/officeart/2005/8/layout/radial5"/>
    <dgm:cxn modelId="{A437FEBA-FFB7-4870-9C17-EC9E20419A5B}" type="presOf" srcId="{A2943FF8-81F4-41BD-81B9-06FC8587FF83}" destId="{F263AAC7-7508-46F3-A69C-996B43BEABC3}" srcOrd="0" destOrd="0" presId="urn:microsoft.com/office/officeart/2005/8/layout/radial5"/>
    <dgm:cxn modelId="{2B4E12BE-B780-4FB0-9497-5210479939C4}" type="presOf" srcId="{9D9FD52C-44A5-4DEF-8408-A6B0748D3CB4}" destId="{BFE70897-1716-4FB6-B2B8-641468B14B38}" srcOrd="1" destOrd="0" presId="urn:microsoft.com/office/officeart/2005/8/layout/radial5"/>
    <dgm:cxn modelId="{50E16EE9-1896-43A0-8FB0-83CE90332B05}" srcId="{BBBAD61A-3EAB-4C13-B27F-D804C8068EAE}" destId="{A2943FF8-81F4-41BD-81B9-06FC8587FF83}" srcOrd="0" destOrd="0" parTransId="{F6154E37-271A-46E9-9A76-EF6639380FC0}" sibTransId="{0EAD6A15-9E51-4EC1-809A-8C856C746AE6}"/>
    <dgm:cxn modelId="{B213F0EB-0DD7-42E4-93AD-752813B170BC}" type="presOf" srcId="{B579DEA7-931D-4DEE-B2D7-0D352C8FD500}" destId="{FAB2444A-7C5E-48BE-980B-DB39F323BDBC}" srcOrd="0" destOrd="0" presId="urn:microsoft.com/office/officeart/2005/8/layout/radial5"/>
    <dgm:cxn modelId="{D02698F0-A319-42E6-A19A-0A44CBCE9F3E}" type="presOf" srcId="{F6154E37-271A-46E9-9A76-EF6639380FC0}" destId="{E5C49368-C32D-4368-A5E2-634EF2056A88}" srcOrd="0" destOrd="0" presId="urn:microsoft.com/office/officeart/2005/8/layout/radial5"/>
    <dgm:cxn modelId="{CF88DE90-282F-47BD-B186-F1E74BDAD5E6}" type="presParOf" srcId="{6F91AEC8-8A69-43EF-98FB-74FB9447B569}" destId="{F0F35587-7320-42EA-B78B-6A97D3B96308}" srcOrd="0" destOrd="0" presId="urn:microsoft.com/office/officeart/2005/8/layout/radial5"/>
    <dgm:cxn modelId="{B76ED2E6-02C9-4511-9FDD-EAE101E9EFC7}" type="presParOf" srcId="{6F91AEC8-8A69-43EF-98FB-74FB9447B569}" destId="{E5C49368-C32D-4368-A5E2-634EF2056A88}" srcOrd="1" destOrd="0" presId="urn:microsoft.com/office/officeart/2005/8/layout/radial5"/>
    <dgm:cxn modelId="{627F6EF9-D0C4-4CCA-8C73-3D1C15E577BC}" type="presParOf" srcId="{E5C49368-C32D-4368-A5E2-634EF2056A88}" destId="{3AD9DB65-2640-475A-B215-4ACB1E2FBC50}" srcOrd="0" destOrd="0" presId="urn:microsoft.com/office/officeart/2005/8/layout/radial5"/>
    <dgm:cxn modelId="{DA2F0FFF-F605-4136-8D46-87655103E13E}" type="presParOf" srcId="{6F91AEC8-8A69-43EF-98FB-74FB9447B569}" destId="{F263AAC7-7508-46F3-A69C-996B43BEABC3}" srcOrd="2" destOrd="0" presId="urn:microsoft.com/office/officeart/2005/8/layout/radial5"/>
    <dgm:cxn modelId="{137B865A-8AE7-457C-94E9-B2CA57C10056}" type="presParOf" srcId="{6F91AEC8-8A69-43EF-98FB-74FB9447B569}" destId="{D32674C6-444F-46B5-AED5-3B158E242D99}" srcOrd="3" destOrd="0" presId="urn:microsoft.com/office/officeart/2005/8/layout/radial5"/>
    <dgm:cxn modelId="{F3974151-DFE6-40FD-A5FF-96615F78F091}" type="presParOf" srcId="{D32674C6-444F-46B5-AED5-3B158E242D99}" destId="{BFE70897-1716-4FB6-B2B8-641468B14B38}" srcOrd="0" destOrd="0" presId="urn:microsoft.com/office/officeart/2005/8/layout/radial5"/>
    <dgm:cxn modelId="{B4453C04-FF49-4C48-A5CB-0574C27DCE56}" type="presParOf" srcId="{6F91AEC8-8A69-43EF-98FB-74FB9447B569}" destId="{FAB2444A-7C5E-48BE-980B-DB39F323BDBC}" srcOrd="4" destOrd="0" presId="urn:microsoft.com/office/officeart/2005/8/layout/radial5"/>
    <dgm:cxn modelId="{CE7F0770-CE8F-4E5D-A028-99D2FD3BCAF5}" type="presParOf" srcId="{6F91AEC8-8A69-43EF-98FB-74FB9447B569}" destId="{1D1D30BB-4CFE-4491-B75E-D2EA7A68E17C}" srcOrd="5" destOrd="0" presId="urn:microsoft.com/office/officeart/2005/8/layout/radial5"/>
    <dgm:cxn modelId="{B307E3D7-0B5B-40D1-8078-664108BB5D3A}" type="presParOf" srcId="{1D1D30BB-4CFE-4491-B75E-D2EA7A68E17C}" destId="{0E3E49A5-4F47-4A8F-B62F-4EB13C93673A}" srcOrd="0" destOrd="0" presId="urn:microsoft.com/office/officeart/2005/8/layout/radial5"/>
    <dgm:cxn modelId="{2BF20DC8-7E42-4656-93EF-D47F84C6DB96}" type="presParOf" srcId="{6F91AEC8-8A69-43EF-98FB-74FB9447B569}" destId="{352F147E-7172-4D49-ABF7-978736344D04}" srcOrd="6" destOrd="0" presId="urn:microsoft.com/office/officeart/2005/8/layout/radial5"/>
    <dgm:cxn modelId="{7F267CB9-D095-4DA4-856F-173B88217E98}" type="presParOf" srcId="{6F91AEC8-8A69-43EF-98FB-74FB9447B569}" destId="{21CB95AA-09A9-4702-A9DD-3519C7E76544}" srcOrd="7" destOrd="0" presId="urn:microsoft.com/office/officeart/2005/8/layout/radial5"/>
    <dgm:cxn modelId="{B459892D-74D5-4EEF-AD0F-19507F0C3BDC}" type="presParOf" srcId="{21CB95AA-09A9-4702-A9DD-3519C7E76544}" destId="{CC9D752A-19B7-490F-8691-399C197E99D4}" srcOrd="0" destOrd="0" presId="urn:microsoft.com/office/officeart/2005/8/layout/radial5"/>
    <dgm:cxn modelId="{471CF422-8A1F-43F4-A479-75D4B8807479}" type="presParOf" srcId="{6F91AEC8-8A69-43EF-98FB-74FB9447B569}" destId="{E7715E0E-8AE7-45CA-83A6-965186874ED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CA10E17-0523-4E17-A4BB-D515BFD7A33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16317D-1CE9-46C8-B7A6-5E28B1EB9354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TEMPAT MAKAN</a:t>
          </a:r>
        </a:p>
      </dgm:t>
    </dgm:pt>
    <dgm:pt modelId="{BB06B39D-A061-494A-879C-5D096AB0150B}" type="parTrans" cxnId="{69F837EE-6532-4670-93EC-A76ECAA159B0}">
      <dgm:prSet/>
      <dgm:spPr/>
      <dgm:t>
        <a:bodyPr/>
        <a:lstStyle/>
        <a:p>
          <a:endParaRPr lang="en-US"/>
        </a:p>
      </dgm:t>
    </dgm:pt>
    <dgm:pt modelId="{128C885F-206B-4C72-AE0F-652F20CFC2A8}" type="sibTrans" cxnId="{69F837EE-6532-4670-93EC-A76ECAA159B0}">
      <dgm:prSet/>
      <dgm:spPr/>
      <dgm:t>
        <a:bodyPr/>
        <a:lstStyle/>
        <a:p>
          <a:endParaRPr lang="en-US"/>
        </a:p>
      </dgm:t>
    </dgm:pt>
    <dgm:pt modelId="{185EBF3D-F1F9-40AC-9AF9-F2FA2A008584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TEMPAHAN MAKANAN</a:t>
          </a:r>
        </a:p>
      </dgm:t>
    </dgm:pt>
    <dgm:pt modelId="{3F262075-5D62-40EE-A17A-A52C1DD2E80E}" type="parTrans" cxnId="{F8BC6B7A-0F61-4F21-917F-5455F21DDDD5}">
      <dgm:prSet/>
      <dgm:spPr/>
      <dgm:t>
        <a:bodyPr/>
        <a:lstStyle/>
        <a:p>
          <a:endParaRPr lang="en-US"/>
        </a:p>
      </dgm:t>
    </dgm:pt>
    <dgm:pt modelId="{1CE24F40-A679-4540-B96F-37482F8659A9}" type="sibTrans" cxnId="{F8BC6B7A-0F61-4F21-917F-5455F21DDDD5}">
      <dgm:prSet/>
      <dgm:spPr/>
      <dgm:t>
        <a:bodyPr/>
        <a:lstStyle/>
        <a:p>
          <a:endParaRPr lang="en-US"/>
        </a:p>
      </dgm:t>
    </dgm:pt>
    <dgm:pt modelId="{F258BCFF-36BE-4A9B-A063-75B04C8D7753}">
      <dgm:prSet phldrT="[Text]" custT="1"/>
      <dgm:spPr/>
      <dgm:t>
        <a:bodyPr/>
        <a:lstStyle/>
        <a:p>
          <a:r>
            <a:rPr lang="en-US" sz="1200" dirty="0">
              <a:latin typeface="Trebuchet MS" pitchFamily="34" charset="0"/>
              <a:cs typeface="Tahoma" pitchFamily="34" charset="0"/>
            </a:rPr>
            <a:t>KENAL PASTI TEMPAT UNTUK JAMUAN</a:t>
          </a:r>
        </a:p>
      </dgm:t>
    </dgm:pt>
    <dgm:pt modelId="{B1FB5408-9D2A-418F-8321-5567A0E44843}" type="parTrans" cxnId="{E261ACE1-BF3B-4B83-98EC-789A2F24C6FC}">
      <dgm:prSet/>
      <dgm:spPr/>
      <dgm:t>
        <a:bodyPr/>
        <a:lstStyle/>
        <a:p>
          <a:endParaRPr lang="en-US"/>
        </a:p>
      </dgm:t>
    </dgm:pt>
    <dgm:pt modelId="{6AF670DB-2F37-4962-B5D4-80E6B86625E1}" type="sibTrans" cxnId="{E261ACE1-BF3B-4B83-98EC-789A2F24C6FC}">
      <dgm:prSet/>
      <dgm:spPr/>
      <dgm:t>
        <a:bodyPr/>
        <a:lstStyle/>
        <a:p>
          <a:endParaRPr lang="en-US"/>
        </a:p>
      </dgm:t>
    </dgm:pt>
    <dgm:pt modelId="{ACD442F5-6989-4FDE-9A1A-9DF7FBD1369C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LAWAT TEMPAT UNTUK KENAL PASTI KEMUDAHAN DAN KEPERLUAN</a:t>
          </a:r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A6E8FCE8-BA06-4993-A7AB-50231478B148}" type="parTrans" cxnId="{A734E9FF-F5FD-48A4-ABE0-ED664B8AAD94}">
      <dgm:prSet/>
      <dgm:spPr/>
      <dgm:t>
        <a:bodyPr/>
        <a:lstStyle/>
        <a:p>
          <a:endParaRPr lang="en-US"/>
        </a:p>
      </dgm:t>
    </dgm:pt>
    <dgm:pt modelId="{76753A05-6BDD-4055-9F76-5EF0011815EC}" type="sibTrans" cxnId="{A734E9FF-F5FD-48A4-ABE0-ED664B8AAD94}">
      <dgm:prSet/>
      <dgm:spPr/>
      <dgm:t>
        <a:bodyPr/>
        <a:lstStyle/>
        <a:p>
          <a:endParaRPr lang="en-US"/>
        </a:p>
      </dgm:t>
    </dgm:pt>
    <dgm:pt modelId="{831AAA3F-7401-4F21-A23C-24339CA31C7C}">
      <dgm:prSet phldrT="[Text]" custT="1"/>
      <dgm:spPr/>
      <dgm:t>
        <a:bodyPr/>
        <a:lstStyle/>
        <a:p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7B7A7B40-8FB7-429C-BF98-E6602CC6709A}" type="parTrans" cxnId="{877E97BA-FEA4-4E64-8A8D-4EA972C1A5B1}">
      <dgm:prSet/>
      <dgm:spPr/>
      <dgm:t>
        <a:bodyPr/>
        <a:lstStyle/>
        <a:p>
          <a:endParaRPr lang="en-US"/>
        </a:p>
      </dgm:t>
    </dgm:pt>
    <dgm:pt modelId="{20491F06-610E-4A36-A031-B564484D11EE}" type="sibTrans" cxnId="{877E97BA-FEA4-4E64-8A8D-4EA972C1A5B1}">
      <dgm:prSet/>
      <dgm:spPr/>
      <dgm:t>
        <a:bodyPr/>
        <a:lstStyle/>
        <a:p>
          <a:endParaRPr lang="en-US"/>
        </a:p>
      </dgm:t>
    </dgm:pt>
    <dgm:pt modelId="{372971D0-D5C6-4386-9496-52F3B2C6B384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200" dirty="0">
            <a:latin typeface="Tahoma" pitchFamily="34" charset="0"/>
            <a:cs typeface="Tahoma" pitchFamily="34" charset="0"/>
          </a:endParaRPr>
        </a:p>
      </dgm:t>
    </dgm:pt>
    <dgm:pt modelId="{B3289E15-4B92-404F-AF3F-6BBC3EBBEDE2}" type="parTrans" cxnId="{5BF34D75-B288-4ED6-B2A1-1A3BAA5F0BD0}">
      <dgm:prSet/>
      <dgm:spPr/>
      <dgm:t>
        <a:bodyPr/>
        <a:lstStyle/>
        <a:p>
          <a:endParaRPr lang="en-US"/>
        </a:p>
      </dgm:t>
    </dgm:pt>
    <dgm:pt modelId="{3F9E024B-8F99-4E8D-B118-0430FAF47DBF}" type="sibTrans" cxnId="{5BF34D75-B288-4ED6-B2A1-1A3BAA5F0BD0}">
      <dgm:prSet/>
      <dgm:spPr/>
      <dgm:t>
        <a:bodyPr/>
        <a:lstStyle/>
        <a:p>
          <a:endParaRPr lang="en-US"/>
        </a:p>
      </dgm:t>
    </dgm:pt>
    <dgm:pt modelId="{FA669269-8B01-400B-ACFF-3F7D1129D61D}">
      <dgm:prSet phldrT="[Text]" custT="1"/>
      <dgm:spPr/>
      <dgm:t>
        <a:bodyPr/>
        <a:lstStyle/>
        <a:p>
          <a:r>
            <a:rPr lang="en-US" sz="1200" dirty="0">
              <a:latin typeface="Trebuchet MS" pitchFamily="34" charset="0"/>
              <a:cs typeface="Tahoma" pitchFamily="34" charset="0"/>
            </a:rPr>
            <a:t>KENAL PASTI PEMBEKAL MAKANAN/KATERER</a:t>
          </a:r>
        </a:p>
      </dgm:t>
    </dgm:pt>
    <dgm:pt modelId="{6A27D603-8AA5-4F87-86CA-D428EF812A90}" type="parTrans" cxnId="{102855AA-D39B-4877-82CD-89512F41AB1B}">
      <dgm:prSet/>
      <dgm:spPr/>
      <dgm:t>
        <a:bodyPr/>
        <a:lstStyle/>
        <a:p>
          <a:endParaRPr lang="en-US"/>
        </a:p>
      </dgm:t>
    </dgm:pt>
    <dgm:pt modelId="{0D24ED42-07B8-431A-B57F-D55BA325CE35}" type="sibTrans" cxnId="{102855AA-D39B-4877-82CD-89512F41AB1B}">
      <dgm:prSet/>
      <dgm:spPr/>
      <dgm:t>
        <a:bodyPr/>
        <a:lstStyle/>
        <a:p>
          <a:endParaRPr lang="en-US"/>
        </a:p>
      </dgm:t>
    </dgm:pt>
    <dgm:pt modelId="{A24DEE43-A280-48AC-8250-0B346B7C8E6B}">
      <dgm:prSet phldrT="[Text]" custT="1"/>
      <dgm:spPr/>
      <dgm:t>
        <a:bodyPr/>
        <a:lstStyle/>
        <a:p>
          <a:r>
            <a:rPr lang="en-US" sz="1200" dirty="0">
              <a:latin typeface="Trebuchet MS" pitchFamily="34" charset="0"/>
              <a:cs typeface="Tahoma" pitchFamily="34" charset="0"/>
            </a:rPr>
            <a:t>PILIH MENU YANG BERSESUAIAN</a:t>
          </a:r>
        </a:p>
      </dgm:t>
    </dgm:pt>
    <dgm:pt modelId="{817D67A8-0DF4-47CD-8059-2151C36D777E}" type="parTrans" cxnId="{2F86F5DA-6E42-4FED-98BE-22C4A16258AA}">
      <dgm:prSet/>
      <dgm:spPr/>
      <dgm:t>
        <a:bodyPr/>
        <a:lstStyle/>
        <a:p>
          <a:endParaRPr lang="en-US"/>
        </a:p>
      </dgm:t>
    </dgm:pt>
    <dgm:pt modelId="{81A7BA6F-D3F5-4AAB-80D1-E81DF7E3FA36}" type="sibTrans" cxnId="{2F86F5DA-6E42-4FED-98BE-22C4A16258AA}">
      <dgm:prSet/>
      <dgm:spPr/>
      <dgm:t>
        <a:bodyPr/>
        <a:lstStyle/>
        <a:p>
          <a:endParaRPr lang="en-US"/>
        </a:p>
      </dgm:t>
    </dgm:pt>
    <dgm:pt modelId="{3968E206-7F23-41E6-9E0E-7E5858A343C8}">
      <dgm:prSet phldrT="[Text]" custT="1"/>
      <dgm:spPr/>
      <dgm:t>
        <a:bodyPr/>
        <a:lstStyle/>
        <a:p>
          <a:r>
            <a:rPr lang="en-US" sz="1200" dirty="0">
              <a:latin typeface="Trebuchet MS" pitchFamily="34" charset="0"/>
              <a:cs typeface="Tahoma" pitchFamily="34" charset="0"/>
            </a:rPr>
            <a:t>BUAT TEMPAHAN MAKANAN MENGIKUT JUMLAH JEMPUTAN YANG HADIR</a:t>
          </a:r>
        </a:p>
      </dgm:t>
    </dgm:pt>
    <dgm:pt modelId="{8453C4DC-4C5F-4F44-8E22-2CFDB3DAC41E}" type="parTrans" cxnId="{53C89001-0983-4E6D-8CAA-65646A21A562}">
      <dgm:prSet/>
      <dgm:spPr/>
      <dgm:t>
        <a:bodyPr/>
        <a:lstStyle/>
        <a:p>
          <a:endParaRPr lang="en-US"/>
        </a:p>
      </dgm:t>
    </dgm:pt>
    <dgm:pt modelId="{4F6215A9-F7F8-42BC-8A48-20B89E7E1D15}" type="sibTrans" cxnId="{53C89001-0983-4E6D-8CAA-65646A21A562}">
      <dgm:prSet/>
      <dgm:spPr/>
      <dgm:t>
        <a:bodyPr/>
        <a:lstStyle/>
        <a:p>
          <a:endParaRPr lang="en-US"/>
        </a:p>
      </dgm:t>
    </dgm:pt>
    <dgm:pt modelId="{1B44EDD0-31CC-455C-83CD-3F8D13DFECB3}">
      <dgm:prSet phldrT="[Text]" custT="1"/>
      <dgm:spPr/>
      <dgm:t>
        <a:bodyPr/>
        <a:lstStyle/>
        <a:p>
          <a:r>
            <a:rPr lang="en-US" sz="1200" dirty="0">
              <a:latin typeface="Trebuchet MS" pitchFamily="34" charset="0"/>
              <a:cs typeface="Tahoma" pitchFamily="34" charset="0"/>
            </a:rPr>
            <a:t>SEDIAKAN MEJA VIP</a:t>
          </a:r>
        </a:p>
      </dgm:t>
    </dgm:pt>
    <dgm:pt modelId="{5991DC7E-91EF-401F-9511-21ADB9B7031C}" type="parTrans" cxnId="{3689C4C2-CB2E-4ABF-942F-957FEED23F8A}">
      <dgm:prSet/>
      <dgm:spPr/>
      <dgm:t>
        <a:bodyPr/>
        <a:lstStyle/>
        <a:p>
          <a:endParaRPr lang="en-US"/>
        </a:p>
      </dgm:t>
    </dgm:pt>
    <dgm:pt modelId="{BDB339C9-18B1-4713-B604-2E724A2C5079}" type="sibTrans" cxnId="{3689C4C2-CB2E-4ABF-942F-957FEED23F8A}">
      <dgm:prSet/>
      <dgm:spPr/>
      <dgm:t>
        <a:bodyPr/>
        <a:lstStyle/>
        <a:p>
          <a:endParaRPr lang="en-US"/>
        </a:p>
      </dgm:t>
    </dgm:pt>
    <dgm:pt modelId="{19787404-4775-4DCB-8990-7C98CE42048F}">
      <dgm:prSet phldrT="[Text]" custT="1"/>
      <dgm:spPr/>
      <dgm:t>
        <a:bodyPr/>
        <a:lstStyle/>
        <a:p>
          <a:r>
            <a:rPr lang="en-US" sz="1200" dirty="0">
              <a:latin typeface="Trebuchet MS" pitchFamily="34" charset="0"/>
              <a:cs typeface="Tahoma" pitchFamily="34" charset="0"/>
            </a:rPr>
            <a:t>PASTIKAN KELENGKAPAN SEPERTI SARUNG KERUSI/ALAS MEJA DISEDIAKAN</a:t>
          </a:r>
        </a:p>
      </dgm:t>
    </dgm:pt>
    <dgm:pt modelId="{3E9D1138-CDD8-4D81-90C1-F0EDA63D784A}" type="parTrans" cxnId="{9FE5FA58-4A80-4B15-9667-9C0D1E84C8CF}">
      <dgm:prSet/>
      <dgm:spPr/>
      <dgm:t>
        <a:bodyPr/>
        <a:lstStyle/>
        <a:p>
          <a:endParaRPr lang="en-US"/>
        </a:p>
      </dgm:t>
    </dgm:pt>
    <dgm:pt modelId="{315E3115-011E-4BD0-95CA-238C08C4C0CF}" type="sibTrans" cxnId="{9FE5FA58-4A80-4B15-9667-9C0D1E84C8CF}">
      <dgm:prSet/>
      <dgm:spPr/>
      <dgm:t>
        <a:bodyPr/>
        <a:lstStyle/>
        <a:p>
          <a:endParaRPr lang="en-US"/>
        </a:p>
      </dgm:t>
    </dgm:pt>
    <dgm:pt modelId="{3E08777F-57B0-4077-9A1F-5D66D71BC707}">
      <dgm:prSet phldrT="[Text]" custT="1"/>
      <dgm:spPr/>
      <dgm:t>
        <a:bodyPr/>
        <a:lstStyle/>
        <a:p>
          <a:r>
            <a:rPr lang="en-US" sz="1200" dirty="0">
              <a:latin typeface="Trebuchet MS" pitchFamily="34" charset="0"/>
              <a:cs typeface="Tahoma" pitchFamily="34" charset="0"/>
            </a:rPr>
            <a:t>PASTIKAN MAKANAN SIAP DIHIDANGKAN SEBELUM MAJLIS TAMAT</a:t>
          </a:r>
        </a:p>
      </dgm:t>
    </dgm:pt>
    <dgm:pt modelId="{DFF95434-22C9-4926-9344-C4EE6C4CC301}" type="parTrans" cxnId="{BA4BD424-0849-4E13-B3DD-895623B21BDA}">
      <dgm:prSet/>
      <dgm:spPr/>
      <dgm:t>
        <a:bodyPr/>
        <a:lstStyle/>
        <a:p>
          <a:endParaRPr lang="en-US"/>
        </a:p>
      </dgm:t>
    </dgm:pt>
    <dgm:pt modelId="{525693F6-092C-4F55-B889-8E22F07C1D32}" type="sibTrans" cxnId="{BA4BD424-0849-4E13-B3DD-895623B21BDA}">
      <dgm:prSet/>
      <dgm:spPr/>
      <dgm:t>
        <a:bodyPr/>
        <a:lstStyle/>
        <a:p>
          <a:endParaRPr lang="en-US"/>
        </a:p>
      </dgm:t>
    </dgm:pt>
    <dgm:pt modelId="{FDE990ED-2203-49BD-BD7E-225673F3DE8E}">
      <dgm:prSet phldrT="[Text]" custT="1"/>
      <dgm:spPr/>
      <dgm:t>
        <a:bodyPr/>
        <a:lstStyle/>
        <a:p>
          <a:r>
            <a:rPr lang="en-US" sz="1200" dirty="0">
              <a:latin typeface="Trebuchet MS" pitchFamily="34" charset="0"/>
              <a:cs typeface="Tahoma" pitchFamily="34" charset="0"/>
            </a:rPr>
            <a:t>PASTIKAN KEPERLUAN PRAMUSAJI</a:t>
          </a:r>
        </a:p>
      </dgm:t>
    </dgm:pt>
    <dgm:pt modelId="{D1A8B717-1A42-4D53-83EF-F80D927F1D6F}" type="parTrans" cxnId="{4205CD9D-C387-4EA2-92D0-524A63B99CFA}">
      <dgm:prSet/>
      <dgm:spPr/>
      <dgm:t>
        <a:bodyPr/>
        <a:lstStyle/>
        <a:p>
          <a:endParaRPr lang="en-US"/>
        </a:p>
      </dgm:t>
    </dgm:pt>
    <dgm:pt modelId="{6A88BCCD-8E3F-478F-AF7F-2AEAA46811DB}" type="sibTrans" cxnId="{4205CD9D-C387-4EA2-92D0-524A63B99CFA}">
      <dgm:prSet/>
      <dgm:spPr/>
      <dgm:t>
        <a:bodyPr/>
        <a:lstStyle/>
        <a:p>
          <a:endParaRPr lang="en-US"/>
        </a:p>
      </dgm:t>
    </dgm:pt>
    <dgm:pt modelId="{0D1E314E-B2B1-4AA8-83C6-14576FB4DF3A}">
      <dgm:prSet phldrT="[Text]" custT="1"/>
      <dgm:spPr/>
      <dgm:t>
        <a:bodyPr/>
        <a:lstStyle/>
        <a:p>
          <a:r>
            <a:rPr lang="en-US" sz="1200" dirty="0">
              <a:latin typeface="Trebuchet MS" pitchFamily="34" charset="0"/>
              <a:cs typeface="Tahoma" pitchFamily="34" charset="0"/>
            </a:rPr>
            <a:t>PASTIKAN ALATAN YANG DIGUNAKAN ADALAH BERSESUAIAN</a:t>
          </a:r>
        </a:p>
      </dgm:t>
    </dgm:pt>
    <dgm:pt modelId="{770C3054-5D14-431E-B6C3-940F0C8D209B}" type="parTrans" cxnId="{96B10CC8-6624-407B-9461-BEFDB1BAA5B6}">
      <dgm:prSet/>
      <dgm:spPr/>
      <dgm:t>
        <a:bodyPr/>
        <a:lstStyle/>
        <a:p>
          <a:endParaRPr lang="en-US"/>
        </a:p>
      </dgm:t>
    </dgm:pt>
    <dgm:pt modelId="{267108DD-B245-40FB-8BAE-F8A28481C81C}" type="sibTrans" cxnId="{96B10CC8-6624-407B-9461-BEFDB1BAA5B6}">
      <dgm:prSet/>
      <dgm:spPr/>
      <dgm:t>
        <a:bodyPr/>
        <a:lstStyle/>
        <a:p>
          <a:endParaRPr lang="en-US"/>
        </a:p>
      </dgm:t>
    </dgm:pt>
    <dgm:pt modelId="{767F73F6-F0D6-428D-9B62-8DF3812E047C}">
      <dgm:prSet phldrT="[Text]" custT="1"/>
      <dgm:spPr/>
      <dgm:t>
        <a:bodyPr/>
        <a:lstStyle/>
        <a:p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DD0E1F1E-AA12-4A15-808F-F2268DBF0AD2}" type="parTrans" cxnId="{9591414B-696D-40F6-98F7-347D9960400A}">
      <dgm:prSet/>
      <dgm:spPr/>
      <dgm:t>
        <a:bodyPr/>
        <a:lstStyle/>
        <a:p>
          <a:endParaRPr lang="en-US"/>
        </a:p>
      </dgm:t>
    </dgm:pt>
    <dgm:pt modelId="{5229B2A9-0EB7-488A-9C27-2FC3901D5593}" type="sibTrans" cxnId="{9591414B-696D-40F6-98F7-347D9960400A}">
      <dgm:prSet/>
      <dgm:spPr/>
      <dgm:t>
        <a:bodyPr/>
        <a:lstStyle/>
        <a:p>
          <a:endParaRPr lang="en-US"/>
        </a:p>
      </dgm:t>
    </dgm:pt>
    <dgm:pt modelId="{76E24AE4-AC22-4F78-8A04-FAF73515AABF}">
      <dgm:prSet phldrT="[Text]" custT="1"/>
      <dgm:spPr/>
      <dgm:t>
        <a:bodyPr/>
        <a:lstStyle/>
        <a:p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3450AFE9-BBFA-4B31-855D-6AD4680ABA3C}" type="parTrans" cxnId="{C644A93B-E635-44A2-B0D6-00136A4B593F}">
      <dgm:prSet/>
      <dgm:spPr/>
      <dgm:t>
        <a:bodyPr/>
        <a:lstStyle/>
        <a:p>
          <a:endParaRPr lang="en-US"/>
        </a:p>
      </dgm:t>
    </dgm:pt>
    <dgm:pt modelId="{D036F671-1C55-4555-849B-1B3510B15224}" type="sibTrans" cxnId="{C644A93B-E635-44A2-B0D6-00136A4B593F}">
      <dgm:prSet/>
      <dgm:spPr/>
      <dgm:t>
        <a:bodyPr/>
        <a:lstStyle/>
        <a:p>
          <a:endParaRPr lang="en-US"/>
        </a:p>
      </dgm:t>
    </dgm:pt>
    <dgm:pt modelId="{D59C8244-D1EA-4656-BE3C-A34A15598260}">
      <dgm:prSet phldrT="[Text]" custT="1"/>
      <dgm:spPr/>
      <dgm:t>
        <a:bodyPr/>
        <a:lstStyle/>
        <a:p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A4968A30-E8B1-4795-BB04-D3EF4BF13B76}" type="parTrans" cxnId="{21BD02D7-6E1B-43C0-A741-5E95D8435F34}">
      <dgm:prSet/>
      <dgm:spPr/>
      <dgm:t>
        <a:bodyPr/>
        <a:lstStyle/>
        <a:p>
          <a:endParaRPr lang="en-US"/>
        </a:p>
      </dgm:t>
    </dgm:pt>
    <dgm:pt modelId="{4258FDB1-96A1-47B5-B43C-49199E64EA0B}" type="sibTrans" cxnId="{21BD02D7-6E1B-43C0-A741-5E95D8435F34}">
      <dgm:prSet/>
      <dgm:spPr/>
      <dgm:t>
        <a:bodyPr/>
        <a:lstStyle/>
        <a:p>
          <a:endParaRPr lang="en-US"/>
        </a:p>
      </dgm:t>
    </dgm:pt>
    <dgm:pt modelId="{1FC1F5C0-F162-48C4-99F1-21E3248F3B9E}">
      <dgm:prSet phldrT="[Text]" custT="1"/>
      <dgm:spPr/>
      <dgm:t>
        <a:bodyPr/>
        <a:lstStyle/>
        <a:p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9143BF56-2577-4318-A934-2C2B53F85983}" type="parTrans" cxnId="{8C77F766-0B68-423F-BF7C-7799B3743F40}">
      <dgm:prSet/>
      <dgm:spPr/>
      <dgm:t>
        <a:bodyPr/>
        <a:lstStyle/>
        <a:p>
          <a:endParaRPr lang="en-US"/>
        </a:p>
      </dgm:t>
    </dgm:pt>
    <dgm:pt modelId="{206848EA-AD90-4D28-9628-7CD85D8D7361}" type="sibTrans" cxnId="{8C77F766-0B68-423F-BF7C-7799B3743F40}">
      <dgm:prSet/>
      <dgm:spPr/>
      <dgm:t>
        <a:bodyPr/>
        <a:lstStyle/>
        <a:p>
          <a:endParaRPr lang="en-US"/>
        </a:p>
      </dgm:t>
    </dgm:pt>
    <dgm:pt modelId="{F0F378CB-1B33-4A23-8957-F365AFB308EB}">
      <dgm:prSet phldrT="[Text]" custT="1"/>
      <dgm:spPr/>
      <dgm:t>
        <a:bodyPr/>
        <a:lstStyle/>
        <a:p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EEB5189D-0470-4B09-A2F9-0486215DF66C}" type="parTrans" cxnId="{394AB61F-89D6-4702-B863-6035ABD76DC6}">
      <dgm:prSet/>
      <dgm:spPr/>
      <dgm:t>
        <a:bodyPr/>
        <a:lstStyle/>
        <a:p>
          <a:endParaRPr lang="en-US"/>
        </a:p>
      </dgm:t>
    </dgm:pt>
    <dgm:pt modelId="{6BC6F894-FD5A-41A2-A11A-B615F66E6725}" type="sibTrans" cxnId="{394AB61F-89D6-4702-B863-6035ABD76DC6}">
      <dgm:prSet/>
      <dgm:spPr/>
      <dgm:t>
        <a:bodyPr/>
        <a:lstStyle/>
        <a:p>
          <a:endParaRPr lang="en-US"/>
        </a:p>
      </dgm:t>
    </dgm:pt>
    <dgm:pt modelId="{EFAB1918-FD09-4A76-9142-F1F4496555A0}">
      <dgm:prSet phldrT="[Text]" custT="1"/>
      <dgm:spPr/>
      <dgm:t>
        <a:bodyPr/>
        <a:lstStyle/>
        <a:p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357A6BCD-4DF6-476C-A813-4055015D749D}" type="parTrans" cxnId="{58D0BAD0-0D13-4EA9-8867-68CDF1015F6C}">
      <dgm:prSet/>
      <dgm:spPr/>
      <dgm:t>
        <a:bodyPr/>
        <a:lstStyle/>
        <a:p>
          <a:endParaRPr lang="en-US"/>
        </a:p>
      </dgm:t>
    </dgm:pt>
    <dgm:pt modelId="{0C335360-8332-4A21-9B48-5F05E80C2B91}" type="sibTrans" cxnId="{58D0BAD0-0D13-4EA9-8867-68CDF1015F6C}">
      <dgm:prSet/>
      <dgm:spPr/>
      <dgm:t>
        <a:bodyPr/>
        <a:lstStyle/>
        <a:p>
          <a:endParaRPr lang="en-US"/>
        </a:p>
      </dgm:t>
    </dgm:pt>
    <dgm:pt modelId="{70CCE52E-A149-438E-BCFC-964F90D7B23B}">
      <dgm:prSet phldrT="[Text]" custT="1"/>
      <dgm:spPr/>
      <dgm:t>
        <a:bodyPr/>
        <a:lstStyle/>
        <a:p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78435AD5-5FEB-4C58-BAE6-39A27F51290B}" type="parTrans" cxnId="{71C09B9F-6AFA-4B99-BC25-0B877E64F600}">
      <dgm:prSet/>
      <dgm:spPr/>
      <dgm:t>
        <a:bodyPr/>
        <a:lstStyle/>
        <a:p>
          <a:endParaRPr lang="en-US"/>
        </a:p>
      </dgm:t>
    </dgm:pt>
    <dgm:pt modelId="{690B78E4-3F3B-4506-BB19-7D65814E5D28}" type="sibTrans" cxnId="{71C09B9F-6AFA-4B99-BC25-0B877E64F600}">
      <dgm:prSet/>
      <dgm:spPr/>
      <dgm:t>
        <a:bodyPr/>
        <a:lstStyle/>
        <a:p>
          <a:endParaRPr lang="en-US"/>
        </a:p>
      </dgm:t>
    </dgm:pt>
    <dgm:pt modelId="{157CA05B-E5A4-437F-8AC5-96873485D88B}" type="pres">
      <dgm:prSet presAssocID="{8CA10E17-0523-4E17-A4BB-D515BFD7A33E}" presName="linear" presStyleCnt="0">
        <dgm:presLayoutVars>
          <dgm:dir/>
          <dgm:animLvl val="lvl"/>
          <dgm:resizeHandles val="exact"/>
        </dgm:presLayoutVars>
      </dgm:prSet>
      <dgm:spPr/>
    </dgm:pt>
    <dgm:pt modelId="{6993D573-5E3D-44BB-8807-0D9B97F941DE}" type="pres">
      <dgm:prSet presAssocID="{B916317D-1CE9-46C8-B7A6-5E28B1EB9354}" presName="parentLin" presStyleCnt="0"/>
      <dgm:spPr/>
    </dgm:pt>
    <dgm:pt modelId="{42A8FFFC-B519-45A6-B83A-B903718F3356}" type="pres">
      <dgm:prSet presAssocID="{B916317D-1CE9-46C8-B7A6-5E28B1EB9354}" presName="parentLeftMargin" presStyleLbl="node1" presStyleIdx="0" presStyleCnt="2"/>
      <dgm:spPr/>
    </dgm:pt>
    <dgm:pt modelId="{3C0A28CD-CD83-4059-BC3F-9B2681E60C21}" type="pres">
      <dgm:prSet presAssocID="{B916317D-1CE9-46C8-B7A6-5E28B1EB935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EB8EAA5-9946-4E83-B7EB-33E20C9D07FB}" type="pres">
      <dgm:prSet presAssocID="{B916317D-1CE9-46C8-B7A6-5E28B1EB9354}" presName="negativeSpace" presStyleCnt="0"/>
      <dgm:spPr/>
    </dgm:pt>
    <dgm:pt modelId="{277122B7-2A41-46A7-BE8E-89AA6E36A9D6}" type="pres">
      <dgm:prSet presAssocID="{B916317D-1CE9-46C8-B7A6-5E28B1EB9354}" presName="childText" presStyleLbl="conFgAcc1" presStyleIdx="0" presStyleCnt="2">
        <dgm:presLayoutVars>
          <dgm:bulletEnabled val="1"/>
        </dgm:presLayoutVars>
      </dgm:prSet>
      <dgm:spPr/>
    </dgm:pt>
    <dgm:pt modelId="{F39F56DA-B403-4099-AA47-16BA14BE8F18}" type="pres">
      <dgm:prSet presAssocID="{128C885F-206B-4C72-AE0F-652F20CFC2A8}" presName="spaceBetweenRectangles" presStyleCnt="0"/>
      <dgm:spPr/>
    </dgm:pt>
    <dgm:pt modelId="{D7AE9A8C-BF01-465C-93D8-2DDF6F5FA714}" type="pres">
      <dgm:prSet presAssocID="{185EBF3D-F1F9-40AC-9AF9-F2FA2A008584}" presName="parentLin" presStyleCnt="0"/>
      <dgm:spPr/>
    </dgm:pt>
    <dgm:pt modelId="{CA74E48F-1F22-40E8-9045-ACBF7A48EDC6}" type="pres">
      <dgm:prSet presAssocID="{185EBF3D-F1F9-40AC-9AF9-F2FA2A008584}" presName="parentLeftMargin" presStyleLbl="node1" presStyleIdx="0" presStyleCnt="2"/>
      <dgm:spPr/>
    </dgm:pt>
    <dgm:pt modelId="{E5770C71-BDD9-42B2-BA20-BFCD965EF229}" type="pres">
      <dgm:prSet presAssocID="{185EBF3D-F1F9-40AC-9AF9-F2FA2A00858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DAD33DD-06D1-4ECD-9A0C-96A1DC84C500}" type="pres">
      <dgm:prSet presAssocID="{185EBF3D-F1F9-40AC-9AF9-F2FA2A008584}" presName="negativeSpace" presStyleCnt="0"/>
      <dgm:spPr/>
    </dgm:pt>
    <dgm:pt modelId="{7CC6349D-E5C4-4988-872C-53F018D12CE8}" type="pres">
      <dgm:prSet presAssocID="{185EBF3D-F1F9-40AC-9AF9-F2FA2A00858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3C89001-0983-4E6D-8CAA-65646A21A562}" srcId="{185EBF3D-F1F9-40AC-9AF9-F2FA2A008584}" destId="{3968E206-7F23-41E6-9E0E-7E5858A343C8}" srcOrd="4" destOrd="0" parTransId="{8453C4DC-4C5F-4F44-8E22-2CFDB3DAC41E}" sibTransId="{4F6215A9-F7F8-42BC-8A48-20B89E7E1D15}"/>
    <dgm:cxn modelId="{95FA5F0B-9317-4FD7-8B5D-E2F7BAC32760}" type="presOf" srcId="{185EBF3D-F1F9-40AC-9AF9-F2FA2A008584}" destId="{E5770C71-BDD9-42B2-BA20-BFCD965EF229}" srcOrd="1" destOrd="0" presId="urn:microsoft.com/office/officeart/2005/8/layout/list1"/>
    <dgm:cxn modelId="{8F98A519-C3D1-4C42-A001-A50DE95B161E}" type="presOf" srcId="{3E08777F-57B0-4077-9A1F-5D66D71BC707}" destId="{7CC6349D-E5C4-4988-872C-53F018D12CE8}" srcOrd="0" destOrd="10" presId="urn:microsoft.com/office/officeart/2005/8/layout/list1"/>
    <dgm:cxn modelId="{394AB61F-89D6-4702-B863-6035ABD76DC6}" srcId="{185EBF3D-F1F9-40AC-9AF9-F2FA2A008584}" destId="{F0F378CB-1B33-4A23-8957-F365AFB308EB}" srcOrd="9" destOrd="0" parTransId="{EEB5189D-0470-4B09-A2F9-0486215DF66C}" sibTransId="{6BC6F894-FD5A-41A2-A11A-B615F66E6725}"/>
    <dgm:cxn modelId="{FFE54B24-D6E5-4DDE-822B-041089F1D106}" type="presOf" srcId="{1B44EDD0-31CC-455C-83CD-3F8D13DFECB3}" destId="{7CC6349D-E5C4-4988-872C-53F018D12CE8}" srcOrd="0" destOrd="6" presId="urn:microsoft.com/office/officeart/2005/8/layout/list1"/>
    <dgm:cxn modelId="{BA4BD424-0849-4E13-B3DD-895623B21BDA}" srcId="{185EBF3D-F1F9-40AC-9AF9-F2FA2A008584}" destId="{3E08777F-57B0-4077-9A1F-5D66D71BC707}" srcOrd="10" destOrd="0" parTransId="{DFF95434-22C9-4926-9344-C4EE6C4CC301}" sibTransId="{525693F6-092C-4F55-B889-8E22F07C1D32}"/>
    <dgm:cxn modelId="{2E961F2D-CA57-443D-AD7D-C6D91CA33B3C}" type="presOf" srcId="{0D1E314E-B2B1-4AA8-83C6-14576FB4DF3A}" destId="{7CC6349D-E5C4-4988-872C-53F018D12CE8}" srcOrd="0" destOrd="14" presId="urn:microsoft.com/office/officeart/2005/8/layout/list1"/>
    <dgm:cxn modelId="{C644A93B-E635-44A2-B0D6-00136A4B593F}" srcId="{185EBF3D-F1F9-40AC-9AF9-F2FA2A008584}" destId="{76E24AE4-AC22-4F78-8A04-FAF73515AABF}" srcOrd="3" destOrd="0" parTransId="{3450AFE9-BBFA-4B31-855D-6AD4680ABA3C}" sibTransId="{D036F671-1C55-4555-849B-1B3510B15224}"/>
    <dgm:cxn modelId="{82C2413D-AA01-44E3-93E8-00C8305A6577}" type="presOf" srcId="{ACD442F5-6989-4FDE-9A1A-9DF7FBD1369C}" destId="{277122B7-2A41-46A7-BE8E-89AA6E36A9D6}" srcOrd="0" destOrd="2" presId="urn:microsoft.com/office/officeart/2005/8/layout/list1"/>
    <dgm:cxn modelId="{6A6E0D65-032F-4F70-BF1B-44E62E158A98}" type="presOf" srcId="{A24DEE43-A280-48AC-8250-0B346B7C8E6B}" destId="{7CC6349D-E5C4-4988-872C-53F018D12CE8}" srcOrd="0" destOrd="2" presId="urn:microsoft.com/office/officeart/2005/8/layout/list1"/>
    <dgm:cxn modelId="{8C77F766-0B68-423F-BF7C-7799B3743F40}" srcId="{185EBF3D-F1F9-40AC-9AF9-F2FA2A008584}" destId="{1FC1F5C0-F162-48C4-99F1-21E3248F3B9E}" srcOrd="7" destOrd="0" parTransId="{9143BF56-2577-4318-A934-2C2B53F85983}" sibTransId="{206848EA-AD90-4D28-9628-7CD85D8D7361}"/>
    <dgm:cxn modelId="{8ACBE148-B781-4426-82B4-9BB3E9A5E6FA}" type="presOf" srcId="{372971D0-D5C6-4386-9496-52F3B2C6B384}" destId="{277122B7-2A41-46A7-BE8E-89AA6E36A9D6}" srcOrd="0" destOrd="3" presId="urn:microsoft.com/office/officeart/2005/8/layout/list1"/>
    <dgm:cxn modelId="{C085556A-0064-4BF8-B202-FF12336C37C4}" type="presOf" srcId="{FA669269-8B01-400B-ACFF-3F7D1129D61D}" destId="{7CC6349D-E5C4-4988-872C-53F018D12CE8}" srcOrd="0" destOrd="0" presId="urn:microsoft.com/office/officeart/2005/8/layout/list1"/>
    <dgm:cxn modelId="{9591414B-696D-40F6-98F7-347D9960400A}" srcId="{185EBF3D-F1F9-40AC-9AF9-F2FA2A008584}" destId="{767F73F6-F0D6-428D-9B62-8DF3812E047C}" srcOrd="1" destOrd="0" parTransId="{DD0E1F1E-AA12-4A15-808F-F2268DBF0AD2}" sibTransId="{5229B2A9-0EB7-488A-9C27-2FC3901D5593}"/>
    <dgm:cxn modelId="{0731976E-DD96-45D2-9CC6-FC5BBB58D261}" type="presOf" srcId="{8CA10E17-0523-4E17-A4BB-D515BFD7A33E}" destId="{157CA05B-E5A4-437F-8AC5-96873485D88B}" srcOrd="0" destOrd="0" presId="urn:microsoft.com/office/officeart/2005/8/layout/list1"/>
    <dgm:cxn modelId="{D69ABC71-433D-41CD-A69B-29DAEECCA1D6}" type="presOf" srcId="{EFAB1918-FD09-4A76-9142-F1F4496555A0}" destId="{7CC6349D-E5C4-4988-872C-53F018D12CE8}" srcOrd="0" destOrd="11" presId="urn:microsoft.com/office/officeart/2005/8/layout/list1"/>
    <dgm:cxn modelId="{5BF34D75-B288-4ED6-B2A1-1A3BAA5F0BD0}" srcId="{B916317D-1CE9-46C8-B7A6-5E28B1EB9354}" destId="{372971D0-D5C6-4386-9496-52F3B2C6B384}" srcOrd="3" destOrd="0" parTransId="{B3289E15-4B92-404F-AF3F-6BBC3EBBEDE2}" sibTransId="{3F9E024B-8F99-4E8D-B118-0430FAF47DBF}"/>
    <dgm:cxn modelId="{4B75CB55-E270-45C9-8CDE-38D6DCFD2758}" type="presOf" srcId="{FDE990ED-2203-49BD-BD7E-225673F3DE8E}" destId="{7CC6349D-E5C4-4988-872C-53F018D12CE8}" srcOrd="0" destOrd="12" presId="urn:microsoft.com/office/officeart/2005/8/layout/list1"/>
    <dgm:cxn modelId="{368B4277-DF17-4A3C-AD75-466B962B30E2}" type="presOf" srcId="{831AAA3F-7401-4F21-A23C-24339CA31C7C}" destId="{277122B7-2A41-46A7-BE8E-89AA6E36A9D6}" srcOrd="0" destOrd="1" presId="urn:microsoft.com/office/officeart/2005/8/layout/list1"/>
    <dgm:cxn modelId="{9FE5FA58-4A80-4B15-9667-9C0D1E84C8CF}" srcId="{185EBF3D-F1F9-40AC-9AF9-F2FA2A008584}" destId="{19787404-4775-4DCB-8990-7C98CE42048F}" srcOrd="8" destOrd="0" parTransId="{3E9D1138-CDD8-4D81-90C1-F0EDA63D784A}" sibTransId="{315E3115-011E-4BD0-95CA-238C08C4C0CF}"/>
    <dgm:cxn modelId="{F8BC6B7A-0F61-4F21-917F-5455F21DDDD5}" srcId="{8CA10E17-0523-4E17-A4BB-D515BFD7A33E}" destId="{185EBF3D-F1F9-40AC-9AF9-F2FA2A008584}" srcOrd="1" destOrd="0" parTransId="{3F262075-5D62-40EE-A17A-A52C1DD2E80E}" sibTransId="{1CE24F40-A679-4540-B96F-37482F8659A9}"/>
    <dgm:cxn modelId="{A8F97A81-837A-454B-BD78-F0C05EE254F4}" type="presOf" srcId="{3968E206-7F23-41E6-9E0E-7E5858A343C8}" destId="{7CC6349D-E5C4-4988-872C-53F018D12CE8}" srcOrd="0" destOrd="4" presId="urn:microsoft.com/office/officeart/2005/8/layout/list1"/>
    <dgm:cxn modelId="{5E27D487-1A02-4122-B189-23F25F8270B6}" type="presOf" srcId="{767F73F6-F0D6-428D-9B62-8DF3812E047C}" destId="{7CC6349D-E5C4-4988-872C-53F018D12CE8}" srcOrd="0" destOrd="1" presId="urn:microsoft.com/office/officeart/2005/8/layout/list1"/>
    <dgm:cxn modelId="{7D60BC92-DE0B-4C61-9E73-866D27D39E4F}" type="presOf" srcId="{76E24AE4-AC22-4F78-8A04-FAF73515AABF}" destId="{7CC6349D-E5C4-4988-872C-53F018D12CE8}" srcOrd="0" destOrd="3" presId="urn:microsoft.com/office/officeart/2005/8/layout/list1"/>
    <dgm:cxn modelId="{4205CD9D-C387-4EA2-92D0-524A63B99CFA}" srcId="{185EBF3D-F1F9-40AC-9AF9-F2FA2A008584}" destId="{FDE990ED-2203-49BD-BD7E-225673F3DE8E}" srcOrd="12" destOrd="0" parTransId="{D1A8B717-1A42-4D53-83EF-F80D927F1D6F}" sibTransId="{6A88BCCD-8E3F-478F-AF7F-2AEAA46811DB}"/>
    <dgm:cxn modelId="{71C09B9F-6AFA-4B99-BC25-0B877E64F600}" srcId="{185EBF3D-F1F9-40AC-9AF9-F2FA2A008584}" destId="{70CCE52E-A149-438E-BCFC-964F90D7B23B}" srcOrd="13" destOrd="0" parTransId="{78435AD5-5FEB-4C58-BAE6-39A27F51290B}" sibTransId="{690B78E4-3F3B-4506-BB19-7D65814E5D28}"/>
    <dgm:cxn modelId="{102855AA-D39B-4877-82CD-89512F41AB1B}" srcId="{185EBF3D-F1F9-40AC-9AF9-F2FA2A008584}" destId="{FA669269-8B01-400B-ACFF-3F7D1129D61D}" srcOrd="0" destOrd="0" parTransId="{6A27D603-8AA5-4F87-86CA-D428EF812A90}" sibTransId="{0D24ED42-07B8-431A-B57F-D55BA325CE35}"/>
    <dgm:cxn modelId="{877E97BA-FEA4-4E64-8A8D-4EA972C1A5B1}" srcId="{B916317D-1CE9-46C8-B7A6-5E28B1EB9354}" destId="{831AAA3F-7401-4F21-A23C-24339CA31C7C}" srcOrd="1" destOrd="0" parTransId="{7B7A7B40-8FB7-429C-BF98-E6602CC6709A}" sibTransId="{20491F06-610E-4A36-A031-B564484D11EE}"/>
    <dgm:cxn modelId="{3689C4C2-CB2E-4ABF-942F-957FEED23F8A}" srcId="{185EBF3D-F1F9-40AC-9AF9-F2FA2A008584}" destId="{1B44EDD0-31CC-455C-83CD-3F8D13DFECB3}" srcOrd="6" destOrd="0" parTransId="{5991DC7E-91EF-401F-9511-21ADB9B7031C}" sibTransId="{BDB339C9-18B1-4713-B604-2E724A2C5079}"/>
    <dgm:cxn modelId="{53F2B9C6-F043-4368-A0DF-DE54B619A255}" type="presOf" srcId="{70CCE52E-A149-438E-BCFC-964F90D7B23B}" destId="{7CC6349D-E5C4-4988-872C-53F018D12CE8}" srcOrd="0" destOrd="13" presId="urn:microsoft.com/office/officeart/2005/8/layout/list1"/>
    <dgm:cxn modelId="{96B10CC8-6624-407B-9461-BEFDB1BAA5B6}" srcId="{185EBF3D-F1F9-40AC-9AF9-F2FA2A008584}" destId="{0D1E314E-B2B1-4AA8-83C6-14576FB4DF3A}" srcOrd="14" destOrd="0" parTransId="{770C3054-5D14-431E-B6C3-940F0C8D209B}" sibTransId="{267108DD-B245-40FB-8BAE-F8A28481C81C}"/>
    <dgm:cxn modelId="{7F3364CD-6B8C-4511-9807-4D4734AD61D3}" type="presOf" srcId="{1FC1F5C0-F162-48C4-99F1-21E3248F3B9E}" destId="{7CC6349D-E5C4-4988-872C-53F018D12CE8}" srcOrd="0" destOrd="7" presId="urn:microsoft.com/office/officeart/2005/8/layout/list1"/>
    <dgm:cxn modelId="{58D0BAD0-0D13-4EA9-8867-68CDF1015F6C}" srcId="{185EBF3D-F1F9-40AC-9AF9-F2FA2A008584}" destId="{EFAB1918-FD09-4A76-9142-F1F4496555A0}" srcOrd="11" destOrd="0" parTransId="{357A6BCD-4DF6-476C-A813-4055015D749D}" sibTransId="{0C335360-8332-4A21-9B48-5F05E80C2B91}"/>
    <dgm:cxn modelId="{E72C7FD6-4F8F-4347-B7FA-2C15E8FEB8BA}" type="presOf" srcId="{F0F378CB-1B33-4A23-8957-F365AFB308EB}" destId="{7CC6349D-E5C4-4988-872C-53F018D12CE8}" srcOrd="0" destOrd="9" presId="urn:microsoft.com/office/officeart/2005/8/layout/list1"/>
    <dgm:cxn modelId="{21BD02D7-6E1B-43C0-A741-5E95D8435F34}" srcId="{185EBF3D-F1F9-40AC-9AF9-F2FA2A008584}" destId="{D59C8244-D1EA-4656-BE3C-A34A15598260}" srcOrd="5" destOrd="0" parTransId="{A4968A30-E8B1-4795-BB04-D3EF4BF13B76}" sibTransId="{4258FDB1-96A1-47B5-B43C-49199E64EA0B}"/>
    <dgm:cxn modelId="{2F86F5DA-6E42-4FED-98BE-22C4A16258AA}" srcId="{185EBF3D-F1F9-40AC-9AF9-F2FA2A008584}" destId="{A24DEE43-A280-48AC-8250-0B346B7C8E6B}" srcOrd="2" destOrd="0" parTransId="{817D67A8-0DF4-47CD-8059-2151C36D777E}" sibTransId="{81A7BA6F-D3F5-4AAB-80D1-E81DF7E3FA36}"/>
    <dgm:cxn modelId="{E261ACE1-BF3B-4B83-98EC-789A2F24C6FC}" srcId="{B916317D-1CE9-46C8-B7A6-5E28B1EB9354}" destId="{F258BCFF-36BE-4A9B-A063-75B04C8D7753}" srcOrd="0" destOrd="0" parTransId="{B1FB5408-9D2A-418F-8321-5567A0E44843}" sibTransId="{6AF670DB-2F37-4962-B5D4-80E6B86625E1}"/>
    <dgm:cxn modelId="{602793E2-C236-4CBD-AE7B-37DC4767CE15}" type="presOf" srcId="{185EBF3D-F1F9-40AC-9AF9-F2FA2A008584}" destId="{CA74E48F-1F22-40E8-9045-ACBF7A48EDC6}" srcOrd="0" destOrd="0" presId="urn:microsoft.com/office/officeart/2005/8/layout/list1"/>
    <dgm:cxn modelId="{3D11DBE8-5EAD-41A7-A0CD-181D575CAD6F}" type="presOf" srcId="{B916317D-1CE9-46C8-B7A6-5E28B1EB9354}" destId="{42A8FFFC-B519-45A6-B83A-B903718F3356}" srcOrd="0" destOrd="0" presId="urn:microsoft.com/office/officeart/2005/8/layout/list1"/>
    <dgm:cxn modelId="{69F837EE-6532-4670-93EC-A76ECAA159B0}" srcId="{8CA10E17-0523-4E17-A4BB-D515BFD7A33E}" destId="{B916317D-1CE9-46C8-B7A6-5E28B1EB9354}" srcOrd="0" destOrd="0" parTransId="{BB06B39D-A061-494A-879C-5D096AB0150B}" sibTransId="{128C885F-206B-4C72-AE0F-652F20CFC2A8}"/>
    <dgm:cxn modelId="{BFC52EF1-5D2F-4F0C-8BD4-C174498E3E6D}" type="presOf" srcId="{19787404-4775-4DCB-8990-7C98CE42048F}" destId="{7CC6349D-E5C4-4988-872C-53F018D12CE8}" srcOrd="0" destOrd="8" presId="urn:microsoft.com/office/officeart/2005/8/layout/list1"/>
    <dgm:cxn modelId="{C389BCF5-A8C3-4CB2-84CA-B687278E605F}" type="presOf" srcId="{D59C8244-D1EA-4656-BE3C-A34A15598260}" destId="{7CC6349D-E5C4-4988-872C-53F018D12CE8}" srcOrd="0" destOrd="5" presId="urn:microsoft.com/office/officeart/2005/8/layout/list1"/>
    <dgm:cxn modelId="{E6FBBBF6-0B3C-40D9-83E5-18AB149DC4CA}" type="presOf" srcId="{B916317D-1CE9-46C8-B7A6-5E28B1EB9354}" destId="{3C0A28CD-CD83-4059-BC3F-9B2681E60C21}" srcOrd="1" destOrd="0" presId="urn:microsoft.com/office/officeart/2005/8/layout/list1"/>
    <dgm:cxn modelId="{B048BAF8-35C6-4714-A3E6-EA17F7CE70B1}" type="presOf" srcId="{F258BCFF-36BE-4A9B-A063-75B04C8D7753}" destId="{277122B7-2A41-46A7-BE8E-89AA6E36A9D6}" srcOrd="0" destOrd="0" presId="urn:microsoft.com/office/officeart/2005/8/layout/list1"/>
    <dgm:cxn modelId="{A734E9FF-F5FD-48A4-ABE0-ED664B8AAD94}" srcId="{B916317D-1CE9-46C8-B7A6-5E28B1EB9354}" destId="{ACD442F5-6989-4FDE-9A1A-9DF7FBD1369C}" srcOrd="2" destOrd="0" parTransId="{A6E8FCE8-BA06-4993-A7AB-50231478B148}" sibTransId="{76753A05-6BDD-4055-9F76-5EF0011815EC}"/>
    <dgm:cxn modelId="{9E5E60E0-C137-4D5B-9EE3-AD6DFFC1281D}" type="presParOf" srcId="{157CA05B-E5A4-437F-8AC5-96873485D88B}" destId="{6993D573-5E3D-44BB-8807-0D9B97F941DE}" srcOrd="0" destOrd="0" presId="urn:microsoft.com/office/officeart/2005/8/layout/list1"/>
    <dgm:cxn modelId="{7AB864F3-AC18-4B76-AF27-8F6684188186}" type="presParOf" srcId="{6993D573-5E3D-44BB-8807-0D9B97F941DE}" destId="{42A8FFFC-B519-45A6-B83A-B903718F3356}" srcOrd="0" destOrd="0" presId="urn:microsoft.com/office/officeart/2005/8/layout/list1"/>
    <dgm:cxn modelId="{3C1C432F-3BBC-4359-8FA0-478479193C5B}" type="presParOf" srcId="{6993D573-5E3D-44BB-8807-0D9B97F941DE}" destId="{3C0A28CD-CD83-4059-BC3F-9B2681E60C21}" srcOrd="1" destOrd="0" presId="urn:microsoft.com/office/officeart/2005/8/layout/list1"/>
    <dgm:cxn modelId="{9FF682C6-F1E1-4A9B-A339-5DFA6B306D63}" type="presParOf" srcId="{157CA05B-E5A4-437F-8AC5-96873485D88B}" destId="{2EB8EAA5-9946-4E83-B7EB-33E20C9D07FB}" srcOrd="1" destOrd="0" presId="urn:microsoft.com/office/officeart/2005/8/layout/list1"/>
    <dgm:cxn modelId="{92A22FDB-4692-498C-9748-83B307B55AF7}" type="presParOf" srcId="{157CA05B-E5A4-437F-8AC5-96873485D88B}" destId="{277122B7-2A41-46A7-BE8E-89AA6E36A9D6}" srcOrd="2" destOrd="0" presId="urn:microsoft.com/office/officeart/2005/8/layout/list1"/>
    <dgm:cxn modelId="{AB3E44C6-0408-4404-ADCB-148835DDD6BD}" type="presParOf" srcId="{157CA05B-E5A4-437F-8AC5-96873485D88B}" destId="{F39F56DA-B403-4099-AA47-16BA14BE8F18}" srcOrd="3" destOrd="0" presId="urn:microsoft.com/office/officeart/2005/8/layout/list1"/>
    <dgm:cxn modelId="{EC9DD1D8-C9E0-4037-A40E-2AF92FAA76E0}" type="presParOf" srcId="{157CA05B-E5A4-437F-8AC5-96873485D88B}" destId="{D7AE9A8C-BF01-465C-93D8-2DDF6F5FA714}" srcOrd="4" destOrd="0" presId="urn:microsoft.com/office/officeart/2005/8/layout/list1"/>
    <dgm:cxn modelId="{CD48C16E-6F98-478C-834F-5678718E9A0B}" type="presParOf" srcId="{D7AE9A8C-BF01-465C-93D8-2DDF6F5FA714}" destId="{CA74E48F-1F22-40E8-9045-ACBF7A48EDC6}" srcOrd="0" destOrd="0" presId="urn:microsoft.com/office/officeart/2005/8/layout/list1"/>
    <dgm:cxn modelId="{7854ED3C-4094-4316-9450-0FE358654B78}" type="presParOf" srcId="{D7AE9A8C-BF01-465C-93D8-2DDF6F5FA714}" destId="{E5770C71-BDD9-42B2-BA20-BFCD965EF229}" srcOrd="1" destOrd="0" presId="urn:microsoft.com/office/officeart/2005/8/layout/list1"/>
    <dgm:cxn modelId="{FD5E2B46-7634-4900-A3A1-A7C0AF69FF82}" type="presParOf" srcId="{157CA05B-E5A4-437F-8AC5-96873485D88B}" destId="{CDAD33DD-06D1-4ECD-9A0C-96A1DC84C500}" srcOrd="5" destOrd="0" presId="urn:microsoft.com/office/officeart/2005/8/layout/list1"/>
    <dgm:cxn modelId="{647AC6FD-57C8-444C-997B-4A7BBD2291C8}" type="presParOf" srcId="{157CA05B-E5A4-437F-8AC5-96873485D88B}" destId="{7CC6349D-E5C4-4988-872C-53F018D12CE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8E58517-EBC5-4707-AF3B-10A2D08B5E4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F74776-332E-46E1-B085-F0AA463F7A44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CENDERAMATA</a:t>
          </a:r>
        </a:p>
      </dgm:t>
    </dgm:pt>
    <dgm:pt modelId="{9993E548-7795-4734-848D-64D4B6B792BE}" type="parTrans" cxnId="{889FF80C-FBDA-46E4-92BF-765C57363F9E}">
      <dgm:prSet/>
      <dgm:spPr/>
      <dgm:t>
        <a:bodyPr/>
        <a:lstStyle/>
        <a:p>
          <a:endParaRPr lang="en-US"/>
        </a:p>
      </dgm:t>
    </dgm:pt>
    <dgm:pt modelId="{EBED6DE0-E705-478E-BC6E-1371520F382C}" type="sibTrans" cxnId="{889FF80C-FBDA-46E4-92BF-765C57363F9E}">
      <dgm:prSet/>
      <dgm:spPr/>
      <dgm:t>
        <a:bodyPr/>
        <a:lstStyle/>
        <a:p>
          <a:endParaRPr lang="en-US"/>
        </a:p>
      </dgm:t>
    </dgm:pt>
    <dgm:pt modelId="{E460645D-8502-4711-8FA9-86AF669F6C5B}">
      <dgm:prSet phldrT="[Text]" custT="1"/>
      <dgm:spPr/>
      <dgm:t>
        <a:bodyPr/>
        <a:lstStyle/>
        <a:p>
          <a:pPr rtl="0"/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PEMBERIAN CENDERAMATA KEPADA TETAMU KEHORMAT TIDAK DIGALAKKAN SELARAS DENGAN SURAT PEKELILING AM BIL. 7 TAHUN 1984. WALAU BAGAIMANAPUN SEBAGAI TANDA KENANG-KENANGAN, CENDERAMATA YANG TIDAK MAHAL HARGANYA ATAU BARANG-BARANG YANG DIHASILKAN SENDIRI OLEH UNIVERSITI ADALAH DIBENARKAN.</a:t>
          </a:r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AEDB9759-1637-41DD-816F-B0A75780C6FD}" type="parTrans" cxnId="{D1E45226-F4D4-47C5-BCF6-66AD970DC2D7}">
      <dgm:prSet/>
      <dgm:spPr/>
      <dgm:t>
        <a:bodyPr/>
        <a:lstStyle/>
        <a:p>
          <a:endParaRPr lang="en-US"/>
        </a:p>
      </dgm:t>
    </dgm:pt>
    <dgm:pt modelId="{3BEAD9D7-CF41-416E-826F-DB1CFBDF6866}" type="sibTrans" cxnId="{D1E45226-F4D4-47C5-BCF6-66AD970DC2D7}">
      <dgm:prSet/>
      <dgm:spPr/>
      <dgm:t>
        <a:bodyPr/>
        <a:lstStyle/>
        <a:p>
          <a:endParaRPr lang="en-US"/>
        </a:p>
      </dgm:t>
    </dgm:pt>
    <dgm:pt modelId="{288111AE-0760-4D0E-BF53-2D81AF59F4EB}">
      <dgm:prSet custT="1"/>
      <dgm:spPr/>
      <dgm:t>
        <a:bodyPr/>
        <a:lstStyle/>
        <a:p>
          <a:pPr rtl="0"/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CENDERAMATA BOLEH DISAMPAIKAN DALAM 2 KEADAAN:</a:t>
          </a:r>
        </a:p>
      </dgm:t>
    </dgm:pt>
    <dgm:pt modelId="{BA672F74-3BB7-4D01-B6DF-7709B80C8AD9}" type="parTrans" cxnId="{FE17C739-9215-4B3D-8A76-A7462A9BFBCB}">
      <dgm:prSet/>
      <dgm:spPr/>
      <dgm:t>
        <a:bodyPr/>
        <a:lstStyle/>
        <a:p>
          <a:endParaRPr lang="en-US"/>
        </a:p>
      </dgm:t>
    </dgm:pt>
    <dgm:pt modelId="{8BDB1562-74BD-478E-876C-27744C9D49ED}" type="sibTrans" cxnId="{FE17C739-9215-4B3D-8A76-A7462A9BFBCB}">
      <dgm:prSet/>
      <dgm:spPr/>
      <dgm:t>
        <a:bodyPr/>
        <a:lstStyle/>
        <a:p>
          <a:endParaRPr lang="en-US"/>
        </a:p>
      </dgm:t>
    </dgm:pt>
    <dgm:pt modelId="{10D99134-D2EB-4C69-80EC-3F270EC27A48}">
      <dgm:prSet custT="1"/>
      <dgm:spPr/>
      <dgm:t>
        <a:bodyPr/>
        <a:lstStyle/>
        <a:p>
          <a:pPr rtl="0"/>
          <a:r>
            <a:rPr lang="ms-MY" sz="1200" dirty="0">
              <a:latin typeface="Trebuchet MS" pitchFamily="34" charset="0"/>
              <a:ea typeface="Times New Roman" pitchFamily="18" charset="0"/>
              <a:cs typeface="Tahoma" pitchFamily="34" charset="0"/>
            </a:rPr>
            <a:t>P</a:t>
          </a:r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ENYAMPAIAN DALAM MAJLIS;</a:t>
          </a:r>
        </a:p>
      </dgm:t>
    </dgm:pt>
    <dgm:pt modelId="{B5FC3453-E3C7-45EC-B378-EA03C0D1D22F}" type="parTrans" cxnId="{67507299-A87F-4DE4-A594-DCF61A138A8C}">
      <dgm:prSet/>
      <dgm:spPr/>
      <dgm:t>
        <a:bodyPr/>
        <a:lstStyle/>
        <a:p>
          <a:endParaRPr lang="en-US"/>
        </a:p>
      </dgm:t>
    </dgm:pt>
    <dgm:pt modelId="{4A7C41E1-F292-4889-BF84-C4EB32CF70A2}" type="sibTrans" cxnId="{67507299-A87F-4DE4-A594-DCF61A138A8C}">
      <dgm:prSet/>
      <dgm:spPr/>
      <dgm:t>
        <a:bodyPr/>
        <a:lstStyle/>
        <a:p>
          <a:endParaRPr lang="en-US"/>
        </a:p>
      </dgm:t>
    </dgm:pt>
    <dgm:pt modelId="{E0A00431-7E2E-4DB2-AB1A-90C4331B15E8}">
      <dgm:prSet custT="1"/>
      <dgm:spPr/>
      <dgm:t>
        <a:bodyPr/>
        <a:lstStyle/>
        <a:p>
          <a:pPr rtl="0"/>
          <a:r>
            <a:rPr lang="ms-MY" sz="1200" dirty="0">
              <a:latin typeface="Trebuchet MS" pitchFamily="34" charset="0"/>
              <a:ea typeface="Times New Roman" pitchFamily="18" charset="0"/>
              <a:cs typeface="Tahoma" pitchFamily="34" charset="0"/>
            </a:rPr>
            <a:t>P</a:t>
          </a:r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ENYAMPAIAN DALAM BILIK SEMASA ACARA MINUMAN RINGAN SEBELUM ATAU SELEPAS MAJLIS</a:t>
          </a:r>
        </a:p>
      </dgm:t>
    </dgm:pt>
    <dgm:pt modelId="{9B119972-72BD-4DD3-B419-7D223EC34489}" type="parTrans" cxnId="{8C457C26-EE58-49EC-AD14-3F0DC9713725}">
      <dgm:prSet/>
      <dgm:spPr/>
      <dgm:t>
        <a:bodyPr/>
        <a:lstStyle/>
        <a:p>
          <a:endParaRPr lang="en-US"/>
        </a:p>
      </dgm:t>
    </dgm:pt>
    <dgm:pt modelId="{03BC04F8-037F-4544-A6B9-DA2E1F97B982}" type="sibTrans" cxnId="{8C457C26-EE58-49EC-AD14-3F0DC9713725}">
      <dgm:prSet/>
      <dgm:spPr/>
      <dgm:t>
        <a:bodyPr/>
        <a:lstStyle/>
        <a:p>
          <a:endParaRPr lang="en-US"/>
        </a:p>
      </dgm:t>
    </dgm:pt>
    <dgm:pt modelId="{B512C22F-B8BB-4E1C-A0C0-9A902539C56A}">
      <dgm:prSet phldrT="[Text]" custT="1"/>
      <dgm:spPr/>
      <dgm:t>
        <a:bodyPr/>
        <a:lstStyle/>
        <a:p>
          <a:pPr rtl="0"/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9B8D10C0-21D0-44CC-B9C7-BAE4FF97A843}" type="parTrans" cxnId="{0D4DD54A-D524-415E-87EA-7C8727125A5D}">
      <dgm:prSet/>
      <dgm:spPr/>
      <dgm:t>
        <a:bodyPr/>
        <a:lstStyle/>
        <a:p>
          <a:endParaRPr lang="en-US"/>
        </a:p>
      </dgm:t>
    </dgm:pt>
    <dgm:pt modelId="{54587E05-9AA0-4D5A-9861-7542AB4AFFE8}" type="sibTrans" cxnId="{0D4DD54A-D524-415E-87EA-7C8727125A5D}">
      <dgm:prSet/>
      <dgm:spPr/>
      <dgm:t>
        <a:bodyPr/>
        <a:lstStyle/>
        <a:p>
          <a:endParaRPr lang="en-US"/>
        </a:p>
      </dgm:t>
    </dgm:pt>
    <dgm:pt modelId="{D5821EF1-C783-46EB-8759-C5F257526C0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kumimoji="0" lang="ms-MY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LOGISTIK</a:t>
          </a:r>
        </a:p>
      </dgm:t>
    </dgm:pt>
    <dgm:pt modelId="{6DCA7E45-691A-4BDD-B2C5-631EF1F5907F}" type="parTrans" cxnId="{5151D36B-D1EB-4CB3-903F-6DA8C01ACD1E}">
      <dgm:prSet/>
      <dgm:spPr/>
    </dgm:pt>
    <dgm:pt modelId="{21EA1815-18FD-47F2-B392-BCB123FE20FC}" type="sibTrans" cxnId="{5151D36B-D1EB-4CB3-903F-6DA8C01ACD1E}">
      <dgm:prSet/>
      <dgm:spPr/>
    </dgm:pt>
    <dgm:pt modelId="{117353E0-FEA2-43E7-9DDE-8D267059705C}">
      <dgm:prSet custT="1"/>
      <dgm:spPr/>
      <dgm:t>
        <a:bodyPr/>
        <a:lstStyle/>
        <a:p>
          <a:pPr rtl="0"/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SEDIAKAN SENARAI KEPERLUAN LOGISTIK</a:t>
          </a:r>
        </a:p>
      </dgm:t>
    </dgm:pt>
    <dgm:pt modelId="{BD89F25A-EA52-4B42-9DAB-B6521DC44D6E}" type="parTrans" cxnId="{C3080CA5-DEF3-40F4-9F63-984660A3EAC5}">
      <dgm:prSet/>
      <dgm:spPr/>
    </dgm:pt>
    <dgm:pt modelId="{64D276AE-F288-4129-8D4F-583030714A05}" type="sibTrans" cxnId="{C3080CA5-DEF3-40F4-9F63-984660A3EAC5}">
      <dgm:prSet/>
      <dgm:spPr/>
    </dgm:pt>
    <dgm:pt modelId="{963D27B1-5FFE-451A-B3F3-419C47C7D86C}">
      <dgm:prSet custT="1"/>
      <dgm:spPr/>
      <dgm:t>
        <a:bodyPr/>
        <a:lstStyle/>
        <a:p>
          <a:pPr rtl="0"/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PAPAN PENUNJUK ARAH</a:t>
          </a:r>
        </a:p>
      </dgm:t>
    </dgm:pt>
    <dgm:pt modelId="{B21F2AE3-7B89-4BDD-BAA1-5960EA5AD807}" type="parTrans" cxnId="{DA0C5211-FFEE-4E98-8CC3-21008C80CB1E}">
      <dgm:prSet/>
      <dgm:spPr/>
    </dgm:pt>
    <dgm:pt modelId="{6612CE33-AA3A-45E2-87FA-748715F98143}" type="sibTrans" cxnId="{DA0C5211-FFEE-4E98-8CC3-21008C80CB1E}">
      <dgm:prSet/>
      <dgm:spPr/>
    </dgm:pt>
    <dgm:pt modelId="{7EF7D96E-FC5F-4A65-9EF6-AEE165B4DC81}">
      <dgm:prSet custT="1"/>
      <dgm:spPr/>
      <dgm:t>
        <a:bodyPr/>
        <a:lstStyle/>
        <a:p>
          <a:pPr rtl="0"/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PENGIRINGAN KESELAMATAN</a:t>
          </a:r>
        </a:p>
      </dgm:t>
    </dgm:pt>
    <dgm:pt modelId="{81551B57-FB97-481B-9DCA-8F9966B3E713}" type="parTrans" cxnId="{C385BB3E-282E-4D54-A29F-B483A72D1961}">
      <dgm:prSet/>
      <dgm:spPr/>
    </dgm:pt>
    <dgm:pt modelId="{7CE92468-5C21-4D9D-945D-928783223DF1}" type="sibTrans" cxnId="{C385BB3E-282E-4D54-A29F-B483A72D1961}">
      <dgm:prSet/>
      <dgm:spPr/>
    </dgm:pt>
    <dgm:pt modelId="{ECB6D689-7D49-4D2E-BED1-C1FB5AE2610C}">
      <dgm:prSet custT="1"/>
      <dgm:spPr/>
      <dgm:t>
        <a:bodyPr/>
        <a:lstStyle/>
        <a:p>
          <a:pPr rtl="0"/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TEMPAT MELETAK KENDERAAN</a:t>
          </a:r>
        </a:p>
      </dgm:t>
    </dgm:pt>
    <dgm:pt modelId="{B171A61F-1B82-4237-9D32-294978FCF0AC}" type="parTrans" cxnId="{3DC78371-5884-4BA4-A1A2-FFD4D6771EFC}">
      <dgm:prSet/>
      <dgm:spPr/>
    </dgm:pt>
    <dgm:pt modelId="{7108653D-2FAD-44CF-B158-1A70909C3506}" type="sibTrans" cxnId="{3DC78371-5884-4BA4-A1A2-FFD4D6771EFC}">
      <dgm:prSet/>
      <dgm:spPr/>
    </dgm:pt>
    <dgm:pt modelId="{61BEB7CF-3D90-4BB9-A70B-69654172F45E}">
      <dgm:prSet custT="1"/>
      <dgm:spPr/>
      <dgm:t>
        <a:bodyPr/>
        <a:lstStyle/>
        <a:p>
          <a:pPr rtl="0"/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TEMPAHAN KENDERAAN</a:t>
          </a:r>
        </a:p>
      </dgm:t>
    </dgm:pt>
    <dgm:pt modelId="{A7E291F5-2451-4593-A91E-07E0C1C66AF0}" type="parTrans" cxnId="{C71B4FFE-9F46-4F38-B2B1-246709177ACC}">
      <dgm:prSet/>
      <dgm:spPr/>
    </dgm:pt>
    <dgm:pt modelId="{D9AD8823-B58A-47BC-8254-213EEC2E9048}" type="sibTrans" cxnId="{C71B4FFE-9F46-4F38-B2B1-246709177ACC}">
      <dgm:prSet/>
      <dgm:spPr/>
    </dgm:pt>
    <dgm:pt modelId="{4AD96EF8-0B57-4920-B6AC-B4E56E80F921}">
      <dgm:prSet custT="1"/>
      <dgm:spPr/>
      <dgm:t>
        <a:bodyPr/>
        <a:lstStyle/>
        <a:p>
          <a:pPr rtl="0"/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HIASAN</a:t>
          </a:r>
        </a:p>
      </dgm:t>
    </dgm:pt>
    <dgm:pt modelId="{CCEA9E87-6D2A-4E76-A0DA-12A4BFAD8522}" type="parTrans" cxnId="{87699FFE-D0BF-4F55-BB38-3750B1E65948}">
      <dgm:prSet/>
      <dgm:spPr/>
    </dgm:pt>
    <dgm:pt modelId="{252AEEA2-DA0B-42F1-BD6F-43CE1879C901}" type="sibTrans" cxnId="{87699FFE-D0BF-4F55-BB38-3750B1E65948}">
      <dgm:prSet/>
      <dgm:spPr/>
    </dgm:pt>
    <dgm:pt modelId="{39791339-39D6-4C84-986E-BE88C07FCBCD}" type="pres">
      <dgm:prSet presAssocID="{58E58517-EBC5-4707-AF3B-10A2D08B5E4B}" presName="linear" presStyleCnt="0">
        <dgm:presLayoutVars>
          <dgm:dir/>
          <dgm:animLvl val="lvl"/>
          <dgm:resizeHandles val="exact"/>
        </dgm:presLayoutVars>
      </dgm:prSet>
      <dgm:spPr/>
    </dgm:pt>
    <dgm:pt modelId="{FD04C5CF-0DFA-4D87-958B-3000A1B7CBA7}" type="pres">
      <dgm:prSet presAssocID="{76F74776-332E-46E1-B085-F0AA463F7A44}" presName="parentLin" presStyleCnt="0"/>
      <dgm:spPr/>
    </dgm:pt>
    <dgm:pt modelId="{7DEF7538-21BB-46C2-B25C-7E1E412CA5C8}" type="pres">
      <dgm:prSet presAssocID="{76F74776-332E-46E1-B085-F0AA463F7A44}" presName="parentLeftMargin" presStyleLbl="node1" presStyleIdx="0" presStyleCnt="2"/>
      <dgm:spPr/>
    </dgm:pt>
    <dgm:pt modelId="{DB679C0F-8546-4D2E-A3FE-C7B3DE871C7B}" type="pres">
      <dgm:prSet presAssocID="{76F74776-332E-46E1-B085-F0AA463F7A4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FF07CAD-1B1D-4F5A-A9EA-D1585D40FD72}" type="pres">
      <dgm:prSet presAssocID="{76F74776-332E-46E1-B085-F0AA463F7A44}" presName="negativeSpace" presStyleCnt="0"/>
      <dgm:spPr/>
    </dgm:pt>
    <dgm:pt modelId="{6FB5FB55-96B5-4AA5-AE42-45A6D7A435EE}" type="pres">
      <dgm:prSet presAssocID="{76F74776-332E-46E1-B085-F0AA463F7A44}" presName="childText" presStyleLbl="conFgAcc1" presStyleIdx="0" presStyleCnt="2">
        <dgm:presLayoutVars>
          <dgm:bulletEnabled val="1"/>
        </dgm:presLayoutVars>
      </dgm:prSet>
      <dgm:spPr/>
    </dgm:pt>
    <dgm:pt modelId="{BFDD5E1D-F226-4753-858F-53FDC99923D6}" type="pres">
      <dgm:prSet presAssocID="{EBED6DE0-E705-478E-BC6E-1371520F382C}" presName="spaceBetweenRectangles" presStyleCnt="0"/>
      <dgm:spPr/>
    </dgm:pt>
    <dgm:pt modelId="{A8556441-F533-4448-925B-77D73CE4CE87}" type="pres">
      <dgm:prSet presAssocID="{D5821EF1-C783-46EB-8759-C5F257526C08}" presName="parentLin" presStyleCnt="0"/>
      <dgm:spPr/>
    </dgm:pt>
    <dgm:pt modelId="{16E0B9EE-1725-4836-920E-96A8336622BE}" type="pres">
      <dgm:prSet presAssocID="{D5821EF1-C783-46EB-8759-C5F257526C08}" presName="parentLeftMargin" presStyleLbl="node1" presStyleIdx="0" presStyleCnt="2"/>
      <dgm:spPr/>
    </dgm:pt>
    <dgm:pt modelId="{1583CA93-DA9B-45DB-917E-77DF03D934FA}" type="pres">
      <dgm:prSet presAssocID="{D5821EF1-C783-46EB-8759-C5F257526C0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61F8971-870C-476D-89CA-880EC76B1454}" type="pres">
      <dgm:prSet presAssocID="{D5821EF1-C783-46EB-8759-C5F257526C08}" presName="negativeSpace" presStyleCnt="0"/>
      <dgm:spPr/>
    </dgm:pt>
    <dgm:pt modelId="{961268C4-28D3-4465-BF69-00D8206A2FB8}" type="pres">
      <dgm:prSet presAssocID="{D5821EF1-C783-46EB-8759-C5F257526C08}" presName="childText" presStyleLbl="conFgAcc1" presStyleIdx="1" presStyleCnt="2" custLinFactNeighborX="2778" custLinFactNeighborY="14420">
        <dgm:presLayoutVars>
          <dgm:bulletEnabled val="1"/>
        </dgm:presLayoutVars>
      </dgm:prSet>
      <dgm:spPr/>
    </dgm:pt>
  </dgm:ptLst>
  <dgm:cxnLst>
    <dgm:cxn modelId="{889FF80C-FBDA-46E4-92BF-765C57363F9E}" srcId="{58E58517-EBC5-4707-AF3B-10A2D08B5E4B}" destId="{76F74776-332E-46E1-B085-F0AA463F7A44}" srcOrd="0" destOrd="0" parTransId="{9993E548-7795-4734-848D-64D4B6B792BE}" sibTransId="{EBED6DE0-E705-478E-BC6E-1371520F382C}"/>
    <dgm:cxn modelId="{DA0C5211-FFEE-4E98-8CC3-21008C80CB1E}" srcId="{117353E0-FEA2-43E7-9DDE-8D267059705C}" destId="{963D27B1-5FFE-451A-B3F3-419C47C7D86C}" srcOrd="0" destOrd="0" parTransId="{B21F2AE3-7B89-4BDD-BAA1-5960EA5AD807}" sibTransId="{6612CE33-AA3A-45E2-87FA-748715F98143}"/>
    <dgm:cxn modelId="{9217511F-537E-48C1-8399-BE182B713BC4}" type="presOf" srcId="{ECB6D689-7D49-4D2E-BED1-C1FB5AE2610C}" destId="{961268C4-28D3-4465-BF69-00D8206A2FB8}" srcOrd="0" destOrd="3" presId="urn:microsoft.com/office/officeart/2005/8/layout/list1"/>
    <dgm:cxn modelId="{CF5B1B26-7489-4077-A02D-459F1F94D05A}" type="presOf" srcId="{963D27B1-5FFE-451A-B3F3-419C47C7D86C}" destId="{961268C4-28D3-4465-BF69-00D8206A2FB8}" srcOrd="0" destOrd="1" presId="urn:microsoft.com/office/officeart/2005/8/layout/list1"/>
    <dgm:cxn modelId="{D1E45226-F4D4-47C5-BCF6-66AD970DC2D7}" srcId="{76F74776-332E-46E1-B085-F0AA463F7A44}" destId="{E460645D-8502-4711-8FA9-86AF669F6C5B}" srcOrd="0" destOrd="0" parTransId="{AEDB9759-1637-41DD-816F-B0A75780C6FD}" sibTransId="{3BEAD9D7-CF41-416E-826F-DB1CFBDF6866}"/>
    <dgm:cxn modelId="{8C457C26-EE58-49EC-AD14-3F0DC9713725}" srcId="{288111AE-0760-4D0E-BF53-2D81AF59F4EB}" destId="{E0A00431-7E2E-4DB2-AB1A-90C4331B15E8}" srcOrd="1" destOrd="0" parTransId="{9B119972-72BD-4DD3-B419-7D223EC34489}" sibTransId="{03BC04F8-037F-4544-A6B9-DA2E1F97B982}"/>
    <dgm:cxn modelId="{C3B5BF32-3EE7-4F79-B214-14C898044B5B}" type="presOf" srcId="{76F74776-332E-46E1-B085-F0AA463F7A44}" destId="{7DEF7538-21BB-46C2-B25C-7E1E412CA5C8}" srcOrd="0" destOrd="0" presId="urn:microsoft.com/office/officeart/2005/8/layout/list1"/>
    <dgm:cxn modelId="{FE17C739-9215-4B3D-8A76-A7462A9BFBCB}" srcId="{76F74776-332E-46E1-B085-F0AA463F7A44}" destId="{288111AE-0760-4D0E-BF53-2D81AF59F4EB}" srcOrd="2" destOrd="0" parTransId="{BA672F74-3BB7-4D01-B6DF-7709B80C8AD9}" sibTransId="{8BDB1562-74BD-478E-876C-27744C9D49ED}"/>
    <dgm:cxn modelId="{8B9D953A-C859-4F03-85A1-4BBB49DF49C7}" type="presOf" srcId="{D5821EF1-C783-46EB-8759-C5F257526C08}" destId="{1583CA93-DA9B-45DB-917E-77DF03D934FA}" srcOrd="1" destOrd="0" presId="urn:microsoft.com/office/officeart/2005/8/layout/list1"/>
    <dgm:cxn modelId="{C385BB3E-282E-4D54-A29F-B483A72D1961}" srcId="{117353E0-FEA2-43E7-9DDE-8D267059705C}" destId="{7EF7D96E-FC5F-4A65-9EF6-AEE165B4DC81}" srcOrd="1" destOrd="0" parTransId="{81551B57-FB97-481B-9DCA-8F9966B3E713}" sibTransId="{7CE92468-5C21-4D9D-945D-928783223DF1}"/>
    <dgm:cxn modelId="{51BDD241-9F0B-4CB3-87B1-48FFA2E5712C}" type="presOf" srcId="{B512C22F-B8BB-4E1C-A0C0-9A902539C56A}" destId="{6FB5FB55-96B5-4AA5-AE42-45A6D7A435EE}" srcOrd="0" destOrd="1" presId="urn:microsoft.com/office/officeart/2005/8/layout/list1"/>
    <dgm:cxn modelId="{4F70636A-9BE1-4C06-8086-607BC23D8C9D}" type="presOf" srcId="{288111AE-0760-4D0E-BF53-2D81AF59F4EB}" destId="{6FB5FB55-96B5-4AA5-AE42-45A6D7A435EE}" srcOrd="0" destOrd="2" presId="urn:microsoft.com/office/officeart/2005/8/layout/list1"/>
    <dgm:cxn modelId="{0D4DD54A-D524-415E-87EA-7C8727125A5D}" srcId="{76F74776-332E-46E1-B085-F0AA463F7A44}" destId="{B512C22F-B8BB-4E1C-A0C0-9A902539C56A}" srcOrd="1" destOrd="0" parTransId="{9B8D10C0-21D0-44CC-B9C7-BAE4FF97A843}" sibTransId="{54587E05-9AA0-4D5A-9861-7542AB4AFFE8}"/>
    <dgm:cxn modelId="{5151D36B-D1EB-4CB3-903F-6DA8C01ACD1E}" srcId="{58E58517-EBC5-4707-AF3B-10A2D08B5E4B}" destId="{D5821EF1-C783-46EB-8759-C5F257526C08}" srcOrd="1" destOrd="0" parTransId="{6DCA7E45-691A-4BDD-B2C5-631EF1F5907F}" sibTransId="{21EA1815-18FD-47F2-B392-BCB123FE20FC}"/>
    <dgm:cxn modelId="{3DC78371-5884-4BA4-A1A2-FFD4D6771EFC}" srcId="{117353E0-FEA2-43E7-9DDE-8D267059705C}" destId="{ECB6D689-7D49-4D2E-BED1-C1FB5AE2610C}" srcOrd="2" destOrd="0" parTransId="{B171A61F-1B82-4237-9D32-294978FCF0AC}" sibTransId="{7108653D-2FAD-44CF-B158-1A70909C3506}"/>
    <dgm:cxn modelId="{1C725C56-9D6E-49B3-A40F-83F7C01748C8}" type="presOf" srcId="{E0A00431-7E2E-4DB2-AB1A-90C4331B15E8}" destId="{6FB5FB55-96B5-4AA5-AE42-45A6D7A435EE}" srcOrd="0" destOrd="4" presId="urn:microsoft.com/office/officeart/2005/8/layout/list1"/>
    <dgm:cxn modelId="{4F1CB558-766E-4CA3-86A1-294AA14AEA9C}" type="presOf" srcId="{76F74776-332E-46E1-B085-F0AA463F7A44}" destId="{DB679C0F-8546-4D2E-A3FE-C7B3DE871C7B}" srcOrd="1" destOrd="0" presId="urn:microsoft.com/office/officeart/2005/8/layout/list1"/>
    <dgm:cxn modelId="{2140927B-D983-439F-A5A9-4E31C5816A68}" type="presOf" srcId="{61BEB7CF-3D90-4BB9-A70B-69654172F45E}" destId="{961268C4-28D3-4465-BF69-00D8206A2FB8}" srcOrd="0" destOrd="4" presId="urn:microsoft.com/office/officeart/2005/8/layout/list1"/>
    <dgm:cxn modelId="{E6BC1D81-0625-4F87-B325-F89998C00465}" type="presOf" srcId="{7EF7D96E-FC5F-4A65-9EF6-AEE165B4DC81}" destId="{961268C4-28D3-4465-BF69-00D8206A2FB8}" srcOrd="0" destOrd="2" presId="urn:microsoft.com/office/officeart/2005/8/layout/list1"/>
    <dgm:cxn modelId="{AE7E278D-CEFE-4BA0-B47E-BEEFA328D2B2}" type="presOf" srcId="{4AD96EF8-0B57-4920-B6AC-B4E56E80F921}" destId="{961268C4-28D3-4465-BF69-00D8206A2FB8}" srcOrd="0" destOrd="5" presId="urn:microsoft.com/office/officeart/2005/8/layout/list1"/>
    <dgm:cxn modelId="{E7384392-EEB0-48C5-BA87-A459BD06ACF9}" type="presOf" srcId="{117353E0-FEA2-43E7-9DDE-8D267059705C}" destId="{961268C4-28D3-4465-BF69-00D8206A2FB8}" srcOrd="0" destOrd="0" presId="urn:microsoft.com/office/officeart/2005/8/layout/list1"/>
    <dgm:cxn modelId="{67507299-A87F-4DE4-A594-DCF61A138A8C}" srcId="{288111AE-0760-4D0E-BF53-2D81AF59F4EB}" destId="{10D99134-D2EB-4C69-80EC-3F270EC27A48}" srcOrd="0" destOrd="0" parTransId="{B5FC3453-E3C7-45EC-B378-EA03C0D1D22F}" sibTransId="{4A7C41E1-F292-4889-BF84-C4EB32CF70A2}"/>
    <dgm:cxn modelId="{C3080CA5-DEF3-40F4-9F63-984660A3EAC5}" srcId="{D5821EF1-C783-46EB-8759-C5F257526C08}" destId="{117353E0-FEA2-43E7-9DDE-8D267059705C}" srcOrd="0" destOrd="0" parTransId="{BD89F25A-EA52-4B42-9DAB-B6521DC44D6E}" sibTransId="{64D276AE-F288-4129-8D4F-583030714A05}"/>
    <dgm:cxn modelId="{1E8515D1-3511-4D72-AD12-00AEF784D303}" type="presOf" srcId="{D5821EF1-C783-46EB-8759-C5F257526C08}" destId="{16E0B9EE-1725-4836-920E-96A8336622BE}" srcOrd="0" destOrd="0" presId="urn:microsoft.com/office/officeart/2005/8/layout/list1"/>
    <dgm:cxn modelId="{D410E4EB-5220-4798-BC80-2AF487357AA1}" type="presOf" srcId="{10D99134-D2EB-4C69-80EC-3F270EC27A48}" destId="{6FB5FB55-96B5-4AA5-AE42-45A6D7A435EE}" srcOrd="0" destOrd="3" presId="urn:microsoft.com/office/officeart/2005/8/layout/list1"/>
    <dgm:cxn modelId="{F147D6F3-1272-4E46-A9DA-F9D34B3F447A}" type="presOf" srcId="{58E58517-EBC5-4707-AF3B-10A2D08B5E4B}" destId="{39791339-39D6-4C84-986E-BE88C07FCBCD}" srcOrd="0" destOrd="0" presId="urn:microsoft.com/office/officeart/2005/8/layout/list1"/>
    <dgm:cxn modelId="{F89338F8-13AA-4DDE-BC04-6B4A7005A89E}" type="presOf" srcId="{E460645D-8502-4711-8FA9-86AF669F6C5B}" destId="{6FB5FB55-96B5-4AA5-AE42-45A6D7A435EE}" srcOrd="0" destOrd="0" presId="urn:microsoft.com/office/officeart/2005/8/layout/list1"/>
    <dgm:cxn modelId="{C71B4FFE-9F46-4F38-B2B1-246709177ACC}" srcId="{117353E0-FEA2-43E7-9DDE-8D267059705C}" destId="{61BEB7CF-3D90-4BB9-A70B-69654172F45E}" srcOrd="3" destOrd="0" parTransId="{A7E291F5-2451-4593-A91E-07E0C1C66AF0}" sibTransId="{D9AD8823-B58A-47BC-8254-213EEC2E9048}"/>
    <dgm:cxn modelId="{87699FFE-D0BF-4F55-BB38-3750B1E65948}" srcId="{117353E0-FEA2-43E7-9DDE-8D267059705C}" destId="{4AD96EF8-0B57-4920-B6AC-B4E56E80F921}" srcOrd="4" destOrd="0" parTransId="{CCEA9E87-6D2A-4E76-A0DA-12A4BFAD8522}" sibTransId="{252AEEA2-DA0B-42F1-BD6F-43CE1879C901}"/>
    <dgm:cxn modelId="{B48D0D06-CA1F-4048-90B4-D0F97FDE0131}" type="presParOf" srcId="{39791339-39D6-4C84-986E-BE88C07FCBCD}" destId="{FD04C5CF-0DFA-4D87-958B-3000A1B7CBA7}" srcOrd="0" destOrd="0" presId="urn:microsoft.com/office/officeart/2005/8/layout/list1"/>
    <dgm:cxn modelId="{561315F3-76B8-419B-8218-1EE27855C1B8}" type="presParOf" srcId="{FD04C5CF-0DFA-4D87-958B-3000A1B7CBA7}" destId="{7DEF7538-21BB-46C2-B25C-7E1E412CA5C8}" srcOrd="0" destOrd="0" presId="urn:microsoft.com/office/officeart/2005/8/layout/list1"/>
    <dgm:cxn modelId="{0D7C125D-C7F0-4C87-8C53-3098215D638C}" type="presParOf" srcId="{FD04C5CF-0DFA-4D87-958B-3000A1B7CBA7}" destId="{DB679C0F-8546-4D2E-A3FE-C7B3DE871C7B}" srcOrd="1" destOrd="0" presId="urn:microsoft.com/office/officeart/2005/8/layout/list1"/>
    <dgm:cxn modelId="{AAB373F7-97C1-4A3B-94B6-76E6E7098465}" type="presParOf" srcId="{39791339-39D6-4C84-986E-BE88C07FCBCD}" destId="{CFF07CAD-1B1D-4F5A-A9EA-D1585D40FD72}" srcOrd="1" destOrd="0" presId="urn:microsoft.com/office/officeart/2005/8/layout/list1"/>
    <dgm:cxn modelId="{37285B53-D02D-485B-947A-B866E1D8EBC9}" type="presParOf" srcId="{39791339-39D6-4C84-986E-BE88C07FCBCD}" destId="{6FB5FB55-96B5-4AA5-AE42-45A6D7A435EE}" srcOrd="2" destOrd="0" presId="urn:microsoft.com/office/officeart/2005/8/layout/list1"/>
    <dgm:cxn modelId="{B26C4146-7384-41ED-AC79-10D4C52A15EA}" type="presParOf" srcId="{39791339-39D6-4C84-986E-BE88C07FCBCD}" destId="{BFDD5E1D-F226-4753-858F-53FDC99923D6}" srcOrd="3" destOrd="0" presId="urn:microsoft.com/office/officeart/2005/8/layout/list1"/>
    <dgm:cxn modelId="{334B6DE3-7A23-4669-9CE6-5AE5C1612D7D}" type="presParOf" srcId="{39791339-39D6-4C84-986E-BE88C07FCBCD}" destId="{A8556441-F533-4448-925B-77D73CE4CE87}" srcOrd="4" destOrd="0" presId="urn:microsoft.com/office/officeart/2005/8/layout/list1"/>
    <dgm:cxn modelId="{974307E4-5746-4CCB-87C9-99D5F8C34146}" type="presParOf" srcId="{A8556441-F533-4448-925B-77D73CE4CE87}" destId="{16E0B9EE-1725-4836-920E-96A8336622BE}" srcOrd="0" destOrd="0" presId="urn:microsoft.com/office/officeart/2005/8/layout/list1"/>
    <dgm:cxn modelId="{392B80B0-8770-44F7-ADF4-BA81B1CCA9C5}" type="presParOf" srcId="{A8556441-F533-4448-925B-77D73CE4CE87}" destId="{1583CA93-DA9B-45DB-917E-77DF03D934FA}" srcOrd="1" destOrd="0" presId="urn:microsoft.com/office/officeart/2005/8/layout/list1"/>
    <dgm:cxn modelId="{21AED1E1-84CC-45B5-A4AE-9E0900035828}" type="presParOf" srcId="{39791339-39D6-4C84-986E-BE88C07FCBCD}" destId="{561F8971-870C-476D-89CA-880EC76B1454}" srcOrd="5" destOrd="0" presId="urn:microsoft.com/office/officeart/2005/8/layout/list1"/>
    <dgm:cxn modelId="{83F86DBC-0498-42AD-94E3-67B2478DBEA2}" type="presParOf" srcId="{39791339-39D6-4C84-986E-BE88C07FCBCD}" destId="{961268C4-28D3-4465-BF69-00D8206A2FB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AEDDC1A-D47D-4C7B-BB73-877F57CF8D6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612F06-2580-4092-893A-CA687CBBE27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PERALATAN AUDIO SISTEM</a:t>
          </a:r>
        </a:p>
      </dgm:t>
    </dgm:pt>
    <dgm:pt modelId="{AAD963D0-902A-4E0C-9F71-C184C2AF0702}" type="parTrans" cxnId="{333E623D-EF6F-43EF-9372-AE743B2727DC}">
      <dgm:prSet/>
      <dgm:spPr/>
      <dgm:t>
        <a:bodyPr/>
        <a:lstStyle/>
        <a:p>
          <a:endParaRPr lang="en-US"/>
        </a:p>
      </dgm:t>
    </dgm:pt>
    <dgm:pt modelId="{6F2C8340-793E-4F53-87F2-EE378610E93F}" type="sibTrans" cxnId="{333E623D-EF6F-43EF-9372-AE743B2727DC}">
      <dgm:prSet/>
      <dgm:spPr/>
      <dgm:t>
        <a:bodyPr/>
        <a:lstStyle/>
        <a:p>
          <a:endParaRPr lang="en-US"/>
        </a:p>
      </dgm:t>
    </dgm:pt>
    <dgm:pt modelId="{AB875363-9422-4551-8F89-3481EE05D84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DOKUMEN MOU/MOA</a:t>
          </a:r>
        </a:p>
      </dgm:t>
    </dgm:pt>
    <dgm:pt modelId="{3811BD3D-F438-4103-B75F-704AD45688AE}" type="parTrans" cxnId="{88EBD9CF-4C97-414A-8D34-59B015B28440}">
      <dgm:prSet/>
      <dgm:spPr/>
      <dgm:t>
        <a:bodyPr/>
        <a:lstStyle/>
        <a:p>
          <a:endParaRPr lang="en-US"/>
        </a:p>
      </dgm:t>
    </dgm:pt>
    <dgm:pt modelId="{21FA6F29-1F8B-4B29-90FC-18AD5AA54F9C}" type="sibTrans" cxnId="{88EBD9CF-4C97-414A-8D34-59B015B28440}">
      <dgm:prSet/>
      <dgm:spPr/>
      <dgm:t>
        <a:bodyPr/>
        <a:lstStyle/>
        <a:p>
          <a:endParaRPr lang="en-US"/>
        </a:p>
      </dgm:t>
    </dgm:pt>
    <dgm:pt modelId="{FF22C661-AD70-4EF9-8AEB-BEB32C83C157}">
      <dgm:prSet phldrT="[Text]" custT="1"/>
      <dgm:spPr/>
      <dgm:t>
        <a:bodyPr/>
        <a:lstStyle/>
        <a:p>
          <a:r>
            <a:rPr lang="en-US" sz="1200" b="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TENTUKAN KEPERLUAN AUDIO SISTEM UNTUK MAJLIS</a:t>
          </a:r>
        </a:p>
      </dgm:t>
    </dgm:pt>
    <dgm:pt modelId="{26D0DABB-9E04-419C-BD17-5A987F3A28D2}" type="parTrans" cxnId="{D7600767-6D08-4D59-BAF3-6AC5ACA8BEE5}">
      <dgm:prSet/>
      <dgm:spPr/>
      <dgm:t>
        <a:bodyPr/>
        <a:lstStyle/>
        <a:p>
          <a:endParaRPr lang="en-US"/>
        </a:p>
      </dgm:t>
    </dgm:pt>
    <dgm:pt modelId="{4F0AC6FF-D6B5-4F27-A8D8-FBD4481850B7}" type="sibTrans" cxnId="{D7600767-6D08-4D59-BAF3-6AC5ACA8BEE5}">
      <dgm:prSet/>
      <dgm:spPr/>
      <dgm:t>
        <a:bodyPr/>
        <a:lstStyle/>
        <a:p>
          <a:endParaRPr lang="en-US"/>
        </a:p>
      </dgm:t>
    </dgm:pt>
    <dgm:pt modelId="{C0A24060-60AD-4895-B401-9CB8E071649E}">
      <dgm:prSet phldrT="[Text]" custT="1"/>
      <dgm:spPr/>
      <dgm:t>
        <a:bodyPr/>
        <a:lstStyle/>
        <a:p>
          <a:r>
            <a:rPr lang="en-US" sz="1200" b="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KENAL PASTI PEMBEKAL JIKA PERLU</a:t>
          </a:r>
        </a:p>
      </dgm:t>
    </dgm:pt>
    <dgm:pt modelId="{7D5FF362-9AA9-40BA-BFC3-302FED04D1CF}" type="parTrans" cxnId="{AE57BA38-9F9C-44D0-916A-F66CF0BBFE82}">
      <dgm:prSet/>
      <dgm:spPr/>
      <dgm:t>
        <a:bodyPr/>
        <a:lstStyle/>
        <a:p>
          <a:endParaRPr lang="en-US"/>
        </a:p>
      </dgm:t>
    </dgm:pt>
    <dgm:pt modelId="{8358BA21-52FE-48C5-8FDF-CDE515FE4FFD}" type="sibTrans" cxnId="{AE57BA38-9F9C-44D0-916A-F66CF0BBFE82}">
      <dgm:prSet/>
      <dgm:spPr/>
      <dgm:t>
        <a:bodyPr/>
        <a:lstStyle/>
        <a:p>
          <a:endParaRPr lang="en-US"/>
        </a:p>
      </dgm:t>
    </dgm:pt>
    <dgm:pt modelId="{8B27A37F-F308-406F-AA36-DC1157800012}">
      <dgm:prSet phldrT="[Text]" custT="1"/>
      <dgm:spPr/>
      <dgm:t>
        <a:bodyPr/>
        <a:lstStyle/>
        <a:p>
          <a:r>
            <a:rPr lang="en-US" sz="1200" b="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PEMERIKSAAN AUDIO SISTEM </a:t>
          </a:r>
        </a:p>
      </dgm:t>
    </dgm:pt>
    <dgm:pt modelId="{BBCBA07B-AD73-4493-B60E-615BE185A167}" type="parTrans" cxnId="{C49EFB34-0182-4D0E-922F-DA5E00B9B2B9}">
      <dgm:prSet/>
      <dgm:spPr/>
      <dgm:t>
        <a:bodyPr/>
        <a:lstStyle/>
        <a:p>
          <a:endParaRPr lang="en-US"/>
        </a:p>
      </dgm:t>
    </dgm:pt>
    <dgm:pt modelId="{6D40428D-D696-480A-96A8-3B4C5741CC88}" type="sibTrans" cxnId="{C49EFB34-0182-4D0E-922F-DA5E00B9B2B9}">
      <dgm:prSet/>
      <dgm:spPr/>
      <dgm:t>
        <a:bodyPr/>
        <a:lstStyle/>
        <a:p>
          <a:endParaRPr lang="en-US"/>
        </a:p>
      </dgm:t>
    </dgm:pt>
    <dgm:pt modelId="{44B5ECD0-F48A-47B9-8A2F-CEF75C91D5E7}">
      <dgm:prSet phldrT="[Text]" custT="1"/>
      <dgm:spPr/>
      <dgm:t>
        <a:bodyPr/>
        <a:lstStyle/>
        <a:p>
          <a:endParaRPr lang="en-US" sz="1200" b="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EEF0D7F7-0A45-43B9-902A-4C72FFD90D5B}" type="parTrans" cxnId="{5D39A0F0-64DB-4BCE-90D2-7267817AFA9A}">
      <dgm:prSet/>
      <dgm:spPr/>
      <dgm:t>
        <a:bodyPr/>
        <a:lstStyle/>
        <a:p>
          <a:endParaRPr lang="en-US"/>
        </a:p>
      </dgm:t>
    </dgm:pt>
    <dgm:pt modelId="{2EAB7A7F-372F-44C7-AC8C-E9824525FB8D}" type="sibTrans" cxnId="{5D39A0F0-64DB-4BCE-90D2-7267817AFA9A}">
      <dgm:prSet/>
      <dgm:spPr/>
      <dgm:t>
        <a:bodyPr/>
        <a:lstStyle/>
        <a:p>
          <a:endParaRPr lang="en-US"/>
        </a:p>
      </dgm:t>
    </dgm:pt>
    <dgm:pt modelId="{28E30E1C-EBF5-4186-9187-5300F6051F5A}">
      <dgm:prSet phldrT="[Text]" custT="1"/>
      <dgm:spPr/>
      <dgm:t>
        <a:bodyPr/>
        <a:lstStyle/>
        <a:p>
          <a:endParaRPr lang="en-US" sz="1200" b="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8B616007-9488-4AD5-A032-4D82417730D4}" type="parTrans" cxnId="{1C8B45DA-1DDA-4FA6-A9B7-E7876C34EEB8}">
      <dgm:prSet/>
      <dgm:spPr/>
      <dgm:t>
        <a:bodyPr/>
        <a:lstStyle/>
        <a:p>
          <a:endParaRPr lang="en-US"/>
        </a:p>
      </dgm:t>
    </dgm:pt>
    <dgm:pt modelId="{6E70D3A8-1247-4860-93EC-EE62E9CB3AA7}" type="sibTrans" cxnId="{1C8B45DA-1DDA-4FA6-A9B7-E7876C34EEB8}">
      <dgm:prSet/>
      <dgm:spPr/>
      <dgm:t>
        <a:bodyPr/>
        <a:lstStyle/>
        <a:p>
          <a:endParaRPr lang="en-US"/>
        </a:p>
      </dgm:t>
    </dgm:pt>
    <dgm:pt modelId="{7E07F24B-DA14-4FFC-944A-E4D05CC856CB}">
      <dgm:prSet phldrT="[Text]" custT="1"/>
      <dgm:spPr/>
      <dgm:t>
        <a:bodyPr/>
        <a:lstStyle/>
        <a:p>
          <a:r>
            <a:rPr lang="en-US" sz="1200" b="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JILID DOKUMEN MOU/MOA</a:t>
          </a:r>
        </a:p>
      </dgm:t>
    </dgm:pt>
    <dgm:pt modelId="{9D6CC0F0-B934-46CA-BEF0-9F0E998D8D2B}" type="parTrans" cxnId="{B3C94114-ED40-4BD7-9ECD-8C1B14D18CF8}">
      <dgm:prSet/>
      <dgm:spPr/>
      <dgm:t>
        <a:bodyPr/>
        <a:lstStyle/>
        <a:p>
          <a:endParaRPr lang="en-US"/>
        </a:p>
      </dgm:t>
    </dgm:pt>
    <dgm:pt modelId="{84227D9F-D25D-48AC-B9E3-FD8B3F29D639}" type="sibTrans" cxnId="{B3C94114-ED40-4BD7-9ECD-8C1B14D18CF8}">
      <dgm:prSet/>
      <dgm:spPr/>
      <dgm:t>
        <a:bodyPr/>
        <a:lstStyle/>
        <a:p>
          <a:endParaRPr lang="en-US"/>
        </a:p>
      </dgm:t>
    </dgm:pt>
    <dgm:pt modelId="{EC0F6C83-6C98-4665-A095-B197C43703B3}">
      <dgm:prSet phldrT="[Text]" custT="1"/>
      <dgm:spPr/>
      <dgm:t>
        <a:bodyPr/>
        <a:lstStyle/>
        <a:p>
          <a:r>
            <a:rPr lang="en-US" sz="1200" b="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SALINAN DOKUMEN MOU/MOA</a:t>
          </a:r>
        </a:p>
      </dgm:t>
    </dgm:pt>
    <dgm:pt modelId="{56C1C423-E4A1-4CC3-8445-7F858D71DD0B}" type="parTrans" cxnId="{37B2FBDF-3724-4654-A0F3-25DD6F9237AE}">
      <dgm:prSet/>
      <dgm:spPr/>
      <dgm:t>
        <a:bodyPr/>
        <a:lstStyle/>
        <a:p>
          <a:endParaRPr lang="en-US"/>
        </a:p>
      </dgm:t>
    </dgm:pt>
    <dgm:pt modelId="{71B27F11-9BC6-42A3-9887-E95ADCB17734}" type="sibTrans" cxnId="{37B2FBDF-3724-4654-A0F3-25DD6F9237AE}">
      <dgm:prSet/>
      <dgm:spPr/>
      <dgm:t>
        <a:bodyPr/>
        <a:lstStyle/>
        <a:p>
          <a:endParaRPr lang="en-US"/>
        </a:p>
      </dgm:t>
    </dgm:pt>
    <dgm:pt modelId="{F30C039A-9DAE-41A1-91E2-FF10BDACA63E}">
      <dgm:prSet phldrT="[Text]" custT="1"/>
      <dgm:spPr/>
      <dgm:t>
        <a:bodyPr/>
        <a:lstStyle/>
        <a:p>
          <a:endParaRPr lang="en-US" sz="1200" b="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3EB063B6-A76A-4178-8965-866E90E5EF26}" type="parTrans" cxnId="{041D8AAF-5AE4-4E54-A7C4-C0DFAE55CCAD}">
      <dgm:prSet/>
      <dgm:spPr/>
      <dgm:t>
        <a:bodyPr/>
        <a:lstStyle/>
        <a:p>
          <a:endParaRPr lang="en-US"/>
        </a:p>
      </dgm:t>
    </dgm:pt>
    <dgm:pt modelId="{07CE4585-39DE-43A2-895A-A099C5835EEE}" type="sibTrans" cxnId="{041D8AAF-5AE4-4E54-A7C4-C0DFAE55CCAD}">
      <dgm:prSet/>
      <dgm:spPr/>
      <dgm:t>
        <a:bodyPr/>
        <a:lstStyle/>
        <a:p>
          <a:endParaRPr lang="en-US"/>
        </a:p>
      </dgm:t>
    </dgm:pt>
    <dgm:pt modelId="{42217232-F036-4124-9A9E-BF97C7770CA5}">
      <dgm:prSet phldrT="[Text]" custT="1"/>
      <dgm:spPr/>
      <dgm:t>
        <a:bodyPr/>
        <a:lstStyle/>
        <a:p>
          <a:r>
            <a:rPr lang="en-US" sz="1200" b="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SEMAKAN AKHIR OLEH PEJABAT YANG BERKAITAN</a:t>
          </a:r>
        </a:p>
      </dgm:t>
    </dgm:pt>
    <dgm:pt modelId="{78B76B38-2378-4BEC-8149-7ED4C7510E88}" type="parTrans" cxnId="{5B2AF625-A1FD-4EDE-B473-F11F08039E8D}">
      <dgm:prSet/>
      <dgm:spPr/>
      <dgm:t>
        <a:bodyPr/>
        <a:lstStyle/>
        <a:p>
          <a:endParaRPr lang="en-US"/>
        </a:p>
      </dgm:t>
    </dgm:pt>
    <dgm:pt modelId="{11105CED-7D9C-4BCE-933B-FB2A2C91A7A2}" type="sibTrans" cxnId="{5B2AF625-A1FD-4EDE-B473-F11F08039E8D}">
      <dgm:prSet/>
      <dgm:spPr/>
      <dgm:t>
        <a:bodyPr/>
        <a:lstStyle/>
        <a:p>
          <a:endParaRPr lang="en-US"/>
        </a:p>
      </dgm:t>
    </dgm:pt>
    <dgm:pt modelId="{070FDF44-5EFF-4A98-8449-1DCBB5A2A650}">
      <dgm:prSet phldrT="[Text]" custT="1"/>
      <dgm:spPr/>
      <dgm:t>
        <a:bodyPr/>
        <a:lstStyle/>
        <a:p>
          <a:endParaRPr lang="en-US" sz="1200" b="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3DCC45A0-8CA7-4C32-B96E-10A61C9413BD}" type="parTrans" cxnId="{656734DD-1287-4EDB-AC6E-07C0B4B94E3E}">
      <dgm:prSet/>
      <dgm:spPr/>
      <dgm:t>
        <a:bodyPr/>
        <a:lstStyle/>
        <a:p>
          <a:endParaRPr lang="en-US"/>
        </a:p>
      </dgm:t>
    </dgm:pt>
    <dgm:pt modelId="{D14A3813-A1C4-42FE-84A9-7995267648C5}" type="sibTrans" cxnId="{656734DD-1287-4EDB-AC6E-07C0B4B94E3E}">
      <dgm:prSet/>
      <dgm:spPr/>
      <dgm:t>
        <a:bodyPr/>
        <a:lstStyle/>
        <a:p>
          <a:endParaRPr lang="en-US"/>
        </a:p>
      </dgm:t>
    </dgm:pt>
    <dgm:pt modelId="{AD2DC595-B20C-451E-9EB8-2C158D726409}" type="pres">
      <dgm:prSet presAssocID="{CAEDDC1A-D47D-4C7B-BB73-877F57CF8D6D}" presName="linear" presStyleCnt="0">
        <dgm:presLayoutVars>
          <dgm:dir/>
          <dgm:animLvl val="lvl"/>
          <dgm:resizeHandles val="exact"/>
        </dgm:presLayoutVars>
      </dgm:prSet>
      <dgm:spPr/>
    </dgm:pt>
    <dgm:pt modelId="{C127B425-A5E3-4953-8273-707504998C61}" type="pres">
      <dgm:prSet presAssocID="{8E612F06-2580-4092-893A-CA687CBBE27D}" presName="parentLin" presStyleCnt="0"/>
      <dgm:spPr/>
    </dgm:pt>
    <dgm:pt modelId="{E0D28D84-5D95-461F-8E1C-E24D18AB0A3D}" type="pres">
      <dgm:prSet presAssocID="{8E612F06-2580-4092-893A-CA687CBBE27D}" presName="parentLeftMargin" presStyleLbl="node1" presStyleIdx="0" presStyleCnt="2"/>
      <dgm:spPr/>
    </dgm:pt>
    <dgm:pt modelId="{96F78004-7C1B-4FB5-B98B-FD8F59D05DF1}" type="pres">
      <dgm:prSet presAssocID="{8E612F06-2580-4092-893A-CA687CBBE27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E0B6870-89AE-4968-AC49-6E0551DAA658}" type="pres">
      <dgm:prSet presAssocID="{8E612F06-2580-4092-893A-CA687CBBE27D}" presName="negativeSpace" presStyleCnt="0"/>
      <dgm:spPr/>
    </dgm:pt>
    <dgm:pt modelId="{8133A0AF-0619-49AA-9A2B-ECCB052BAD4D}" type="pres">
      <dgm:prSet presAssocID="{8E612F06-2580-4092-893A-CA687CBBE27D}" presName="childText" presStyleLbl="conFgAcc1" presStyleIdx="0" presStyleCnt="2">
        <dgm:presLayoutVars>
          <dgm:bulletEnabled val="1"/>
        </dgm:presLayoutVars>
      </dgm:prSet>
      <dgm:spPr/>
    </dgm:pt>
    <dgm:pt modelId="{591BE37D-597F-4DCD-9C54-D7F1B7D48B4D}" type="pres">
      <dgm:prSet presAssocID="{6F2C8340-793E-4F53-87F2-EE378610E93F}" presName="spaceBetweenRectangles" presStyleCnt="0"/>
      <dgm:spPr/>
    </dgm:pt>
    <dgm:pt modelId="{D546559E-8212-456F-9878-700F10C143BD}" type="pres">
      <dgm:prSet presAssocID="{AB875363-9422-4551-8F89-3481EE05D846}" presName="parentLin" presStyleCnt="0"/>
      <dgm:spPr/>
    </dgm:pt>
    <dgm:pt modelId="{DEC336F5-E26D-4E33-9DE0-AFA742E9BD81}" type="pres">
      <dgm:prSet presAssocID="{AB875363-9422-4551-8F89-3481EE05D846}" presName="parentLeftMargin" presStyleLbl="node1" presStyleIdx="0" presStyleCnt="2"/>
      <dgm:spPr/>
    </dgm:pt>
    <dgm:pt modelId="{D8C3081D-FA98-47DA-81B7-B1FD8D22C723}" type="pres">
      <dgm:prSet presAssocID="{AB875363-9422-4551-8F89-3481EE05D846}" presName="parentText" presStyleLbl="node1" presStyleIdx="1" presStyleCnt="2" custLinFactNeighborX="-26606" custLinFactNeighborY="-7303">
        <dgm:presLayoutVars>
          <dgm:chMax val="0"/>
          <dgm:bulletEnabled val="1"/>
        </dgm:presLayoutVars>
      </dgm:prSet>
      <dgm:spPr/>
    </dgm:pt>
    <dgm:pt modelId="{D7D4E3F4-C6DC-47B4-B7B0-09669E3E0174}" type="pres">
      <dgm:prSet presAssocID="{AB875363-9422-4551-8F89-3481EE05D846}" presName="negativeSpace" presStyleCnt="0"/>
      <dgm:spPr/>
    </dgm:pt>
    <dgm:pt modelId="{E16C17D4-5FC4-4D91-96A3-DE9E1BBF43E9}" type="pres">
      <dgm:prSet presAssocID="{AB875363-9422-4551-8F89-3481EE05D84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15F5003-2905-4A7C-A5A2-48DAC4E23EAD}" type="presOf" srcId="{28E30E1C-EBF5-4186-9187-5300F6051F5A}" destId="{8133A0AF-0619-49AA-9A2B-ECCB052BAD4D}" srcOrd="0" destOrd="3" presId="urn:microsoft.com/office/officeart/2005/8/layout/list1"/>
    <dgm:cxn modelId="{1606070D-7B27-4244-8D32-2004BD8C53DA}" type="presOf" srcId="{AB875363-9422-4551-8F89-3481EE05D846}" destId="{DEC336F5-E26D-4E33-9DE0-AFA742E9BD81}" srcOrd="0" destOrd="0" presId="urn:microsoft.com/office/officeart/2005/8/layout/list1"/>
    <dgm:cxn modelId="{B3C94114-ED40-4BD7-9ECD-8C1B14D18CF8}" srcId="{AB875363-9422-4551-8F89-3481EE05D846}" destId="{7E07F24B-DA14-4FFC-944A-E4D05CC856CB}" srcOrd="2" destOrd="0" parTransId="{9D6CC0F0-B934-46CA-BEF0-9F0E998D8D2B}" sibTransId="{84227D9F-D25D-48AC-B9E3-FD8B3F29D639}"/>
    <dgm:cxn modelId="{F5254825-0B5F-43BE-A4D1-D68598B5120C}" type="presOf" srcId="{EC0F6C83-6C98-4665-A095-B197C43703B3}" destId="{E16C17D4-5FC4-4D91-96A3-DE9E1BBF43E9}" srcOrd="0" destOrd="4" presId="urn:microsoft.com/office/officeart/2005/8/layout/list1"/>
    <dgm:cxn modelId="{5B2AF625-A1FD-4EDE-B473-F11F08039E8D}" srcId="{AB875363-9422-4551-8F89-3481EE05D846}" destId="{42217232-F036-4124-9A9E-BF97C7770CA5}" srcOrd="0" destOrd="0" parTransId="{78B76B38-2378-4BEC-8149-7ED4C7510E88}" sibTransId="{11105CED-7D9C-4BCE-933B-FB2A2C91A7A2}"/>
    <dgm:cxn modelId="{A3FC5B34-EDC2-4020-938A-ED7969C204E8}" type="presOf" srcId="{F30C039A-9DAE-41A1-91E2-FF10BDACA63E}" destId="{E16C17D4-5FC4-4D91-96A3-DE9E1BBF43E9}" srcOrd="0" destOrd="3" presId="urn:microsoft.com/office/officeart/2005/8/layout/list1"/>
    <dgm:cxn modelId="{C49EFB34-0182-4D0E-922F-DA5E00B9B2B9}" srcId="{8E612F06-2580-4092-893A-CA687CBBE27D}" destId="{8B27A37F-F308-406F-AA36-DC1157800012}" srcOrd="4" destOrd="0" parTransId="{BBCBA07B-AD73-4493-B60E-615BE185A167}" sibTransId="{6D40428D-D696-480A-96A8-3B4C5741CC88}"/>
    <dgm:cxn modelId="{3A872F37-96D6-43ED-BB3E-D47FCCFE4EF1}" type="presOf" srcId="{8E612F06-2580-4092-893A-CA687CBBE27D}" destId="{96F78004-7C1B-4FB5-B98B-FD8F59D05DF1}" srcOrd="1" destOrd="0" presId="urn:microsoft.com/office/officeart/2005/8/layout/list1"/>
    <dgm:cxn modelId="{AE57BA38-9F9C-44D0-916A-F66CF0BBFE82}" srcId="{8E612F06-2580-4092-893A-CA687CBBE27D}" destId="{C0A24060-60AD-4895-B401-9CB8E071649E}" srcOrd="2" destOrd="0" parTransId="{7D5FF362-9AA9-40BA-BFC3-302FED04D1CF}" sibTransId="{8358BA21-52FE-48C5-8FDF-CDE515FE4FFD}"/>
    <dgm:cxn modelId="{333E623D-EF6F-43EF-9372-AE743B2727DC}" srcId="{CAEDDC1A-D47D-4C7B-BB73-877F57CF8D6D}" destId="{8E612F06-2580-4092-893A-CA687CBBE27D}" srcOrd="0" destOrd="0" parTransId="{AAD963D0-902A-4E0C-9F71-C184C2AF0702}" sibTransId="{6F2C8340-793E-4F53-87F2-EE378610E93F}"/>
    <dgm:cxn modelId="{D7600767-6D08-4D59-BAF3-6AC5ACA8BEE5}" srcId="{8E612F06-2580-4092-893A-CA687CBBE27D}" destId="{FF22C661-AD70-4EF9-8AEB-BEB32C83C157}" srcOrd="0" destOrd="0" parTransId="{26D0DABB-9E04-419C-BD17-5A987F3A28D2}" sibTransId="{4F0AC6FF-D6B5-4F27-A8D8-FBD4481850B7}"/>
    <dgm:cxn modelId="{D720A76D-C5BB-4517-8FC3-D74D9C1665F3}" type="presOf" srcId="{C0A24060-60AD-4895-B401-9CB8E071649E}" destId="{8133A0AF-0619-49AA-9A2B-ECCB052BAD4D}" srcOrd="0" destOrd="2" presId="urn:microsoft.com/office/officeart/2005/8/layout/list1"/>
    <dgm:cxn modelId="{E70D086E-80A9-4E60-8700-66BADD212D03}" type="presOf" srcId="{CAEDDC1A-D47D-4C7B-BB73-877F57CF8D6D}" destId="{AD2DC595-B20C-451E-9EB8-2C158D726409}" srcOrd="0" destOrd="0" presId="urn:microsoft.com/office/officeart/2005/8/layout/list1"/>
    <dgm:cxn modelId="{D11B5854-17B3-4054-BA9E-9F598934E045}" type="presOf" srcId="{8E612F06-2580-4092-893A-CA687CBBE27D}" destId="{E0D28D84-5D95-461F-8E1C-E24D18AB0A3D}" srcOrd="0" destOrd="0" presId="urn:microsoft.com/office/officeart/2005/8/layout/list1"/>
    <dgm:cxn modelId="{AE5F2676-CBCC-4E65-BCAD-C57D8A174856}" type="presOf" srcId="{AB875363-9422-4551-8F89-3481EE05D846}" destId="{D8C3081D-FA98-47DA-81B7-B1FD8D22C723}" srcOrd="1" destOrd="0" presId="urn:microsoft.com/office/officeart/2005/8/layout/list1"/>
    <dgm:cxn modelId="{97DF3B95-B540-4F21-93B2-E73812385D3D}" type="presOf" srcId="{FF22C661-AD70-4EF9-8AEB-BEB32C83C157}" destId="{8133A0AF-0619-49AA-9A2B-ECCB052BAD4D}" srcOrd="0" destOrd="0" presId="urn:microsoft.com/office/officeart/2005/8/layout/list1"/>
    <dgm:cxn modelId="{041D8AAF-5AE4-4E54-A7C4-C0DFAE55CCAD}" srcId="{AB875363-9422-4551-8F89-3481EE05D846}" destId="{F30C039A-9DAE-41A1-91E2-FF10BDACA63E}" srcOrd="3" destOrd="0" parTransId="{3EB063B6-A76A-4178-8965-866E90E5EF26}" sibTransId="{07CE4585-39DE-43A2-895A-A099C5835EEE}"/>
    <dgm:cxn modelId="{88EBD9CF-4C97-414A-8D34-59B015B28440}" srcId="{CAEDDC1A-D47D-4C7B-BB73-877F57CF8D6D}" destId="{AB875363-9422-4551-8F89-3481EE05D846}" srcOrd="1" destOrd="0" parTransId="{3811BD3D-F438-4103-B75F-704AD45688AE}" sibTransId="{21FA6F29-1F8B-4B29-90FC-18AD5AA54F9C}"/>
    <dgm:cxn modelId="{83C785D0-3BC5-4D9F-B430-753A8891632A}" type="presOf" srcId="{070FDF44-5EFF-4A98-8449-1DCBB5A2A650}" destId="{E16C17D4-5FC4-4D91-96A3-DE9E1BBF43E9}" srcOrd="0" destOrd="1" presId="urn:microsoft.com/office/officeart/2005/8/layout/list1"/>
    <dgm:cxn modelId="{55D2C6D7-91AA-4531-A8FD-7772DB8C4687}" type="presOf" srcId="{8B27A37F-F308-406F-AA36-DC1157800012}" destId="{8133A0AF-0619-49AA-9A2B-ECCB052BAD4D}" srcOrd="0" destOrd="4" presId="urn:microsoft.com/office/officeart/2005/8/layout/list1"/>
    <dgm:cxn modelId="{1C8B45DA-1DDA-4FA6-A9B7-E7876C34EEB8}" srcId="{8E612F06-2580-4092-893A-CA687CBBE27D}" destId="{28E30E1C-EBF5-4186-9187-5300F6051F5A}" srcOrd="3" destOrd="0" parTransId="{8B616007-9488-4AD5-A032-4D82417730D4}" sibTransId="{6E70D3A8-1247-4860-93EC-EE62E9CB3AA7}"/>
    <dgm:cxn modelId="{656734DD-1287-4EDB-AC6E-07C0B4B94E3E}" srcId="{AB875363-9422-4551-8F89-3481EE05D846}" destId="{070FDF44-5EFF-4A98-8449-1DCBB5A2A650}" srcOrd="1" destOrd="0" parTransId="{3DCC45A0-8CA7-4C32-B96E-10A61C9413BD}" sibTransId="{D14A3813-A1C4-42FE-84A9-7995267648C5}"/>
    <dgm:cxn modelId="{37B2FBDF-3724-4654-A0F3-25DD6F9237AE}" srcId="{AB875363-9422-4551-8F89-3481EE05D846}" destId="{EC0F6C83-6C98-4665-A095-B197C43703B3}" srcOrd="4" destOrd="0" parTransId="{56C1C423-E4A1-4CC3-8445-7F858D71DD0B}" sibTransId="{71B27F11-9BC6-42A3-9887-E95ADCB17734}"/>
    <dgm:cxn modelId="{A3BFEBEC-3D91-4993-9094-FBCA56B82753}" type="presOf" srcId="{44B5ECD0-F48A-47B9-8A2F-CEF75C91D5E7}" destId="{8133A0AF-0619-49AA-9A2B-ECCB052BAD4D}" srcOrd="0" destOrd="1" presId="urn:microsoft.com/office/officeart/2005/8/layout/list1"/>
    <dgm:cxn modelId="{5D39A0F0-64DB-4BCE-90D2-7267817AFA9A}" srcId="{8E612F06-2580-4092-893A-CA687CBBE27D}" destId="{44B5ECD0-F48A-47B9-8A2F-CEF75C91D5E7}" srcOrd="1" destOrd="0" parTransId="{EEF0D7F7-0A45-43B9-902A-4C72FFD90D5B}" sibTransId="{2EAB7A7F-372F-44C7-AC8C-E9824525FB8D}"/>
    <dgm:cxn modelId="{9E0A0CF1-573E-4BA8-8EE1-DE902D37EFDB}" type="presOf" srcId="{7E07F24B-DA14-4FFC-944A-E4D05CC856CB}" destId="{E16C17D4-5FC4-4D91-96A3-DE9E1BBF43E9}" srcOrd="0" destOrd="2" presId="urn:microsoft.com/office/officeart/2005/8/layout/list1"/>
    <dgm:cxn modelId="{449EAAF2-2349-49AB-877B-59CEF34B79F1}" type="presOf" srcId="{42217232-F036-4124-9A9E-BF97C7770CA5}" destId="{E16C17D4-5FC4-4D91-96A3-DE9E1BBF43E9}" srcOrd="0" destOrd="0" presId="urn:microsoft.com/office/officeart/2005/8/layout/list1"/>
    <dgm:cxn modelId="{FA75656A-AEC9-4C66-800B-7F8FA1B277F0}" type="presParOf" srcId="{AD2DC595-B20C-451E-9EB8-2C158D726409}" destId="{C127B425-A5E3-4953-8273-707504998C61}" srcOrd="0" destOrd="0" presId="urn:microsoft.com/office/officeart/2005/8/layout/list1"/>
    <dgm:cxn modelId="{3C04D399-E577-4D84-9AF2-7066A94E1846}" type="presParOf" srcId="{C127B425-A5E3-4953-8273-707504998C61}" destId="{E0D28D84-5D95-461F-8E1C-E24D18AB0A3D}" srcOrd="0" destOrd="0" presId="urn:microsoft.com/office/officeart/2005/8/layout/list1"/>
    <dgm:cxn modelId="{978CBC64-A8CC-4557-A136-01DF8318378F}" type="presParOf" srcId="{C127B425-A5E3-4953-8273-707504998C61}" destId="{96F78004-7C1B-4FB5-B98B-FD8F59D05DF1}" srcOrd="1" destOrd="0" presId="urn:microsoft.com/office/officeart/2005/8/layout/list1"/>
    <dgm:cxn modelId="{C2BD0548-C368-431D-965E-0B0CCC700FDB}" type="presParOf" srcId="{AD2DC595-B20C-451E-9EB8-2C158D726409}" destId="{1E0B6870-89AE-4968-AC49-6E0551DAA658}" srcOrd="1" destOrd="0" presId="urn:microsoft.com/office/officeart/2005/8/layout/list1"/>
    <dgm:cxn modelId="{F7184195-D6F7-44ED-8E30-24046EF8CF1F}" type="presParOf" srcId="{AD2DC595-B20C-451E-9EB8-2C158D726409}" destId="{8133A0AF-0619-49AA-9A2B-ECCB052BAD4D}" srcOrd="2" destOrd="0" presId="urn:microsoft.com/office/officeart/2005/8/layout/list1"/>
    <dgm:cxn modelId="{5EF40CB2-1E50-4967-A93F-9512E28AF9CE}" type="presParOf" srcId="{AD2DC595-B20C-451E-9EB8-2C158D726409}" destId="{591BE37D-597F-4DCD-9C54-D7F1B7D48B4D}" srcOrd="3" destOrd="0" presId="urn:microsoft.com/office/officeart/2005/8/layout/list1"/>
    <dgm:cxn modelId="{A63926A1-7E28-45E0-B015-47B6BE0B513C}" type="presParOf" srcId="{AD2DC595-B20C-451E-9EB8-2C158D726409}" destId="{D546559E-8212-456F-9878-700F10C143BD}" srcOrd="4" destOrd="0" presId="urn:microsoft.com/office/officeart/2005/8/layout/list1"/>
    <dgm:cxn modelId="{320F8A11-F415-46F3-B14E-7096AB771321}" type="presParOf" srcId="{D546559E-8212-456F-9878-700F10C143BD}" destId="{DEC336F5-E26D-4E33-9DE0-AFA742E9BD81}" srcOrd="0" destOrd="0" presId="urn:microsoft.com/office/officeart/2005/8/layout/list1"/>
    <dgm:cxn modelId="{C01EA873-5377-4CE0-8B09-984C20EECAA0}" type="presParOf" srcId="{D546559E-8212-456F-9878-700F10C143BD}" destId="{D8C3081D-FA98-47DA-81B7-B1FD8D22C723}" srcOrd="1" destOrd="0" presId="urn:microsoft.com/office/officeart/2005/8/layout/list1"/>
    <dgm:cxn modelId="{19A18C8E-449B-4C20-9894-5C2C24B92954}" type="presParOf" srcId="{AD2DC595-B20C-451E-9EB8-2C158D726409}" destId="{D7D4E3F4-C6DC-47B4-B7B0-09669E3E0174}" srcOrd="5" destOrd="0" presId="urn:microsoft.com/office/officeart/2005/8/layout/list1"/>
    <dgm:cxn modelId="{1DE20C6F-C0AC-4E8C-A453-082AA107D046}" type="presParOf" srcId="{AD2DC595-B20C-451E-9EB8-2C158D726409}" destId="{E16C17D4-5FC4-4D91-96A3-DE9E1BBF43E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2B6D520-5145-41D2-91F2-DD9E1653B7E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173258-D25B-4D40-AA67-3350B084889B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PERSEMBAHAN</a:t>
          </a:r>
        </a:p>
      </dgm:t>
    </dgm:pt>
    <dgm:pt modelId="{D63EE78C-6EAE-4CF4-84C1-E2EE4667B7AF}" type="parTrans" cxnId="{5D70D94D-3612-4918-BBAB-263A824B9482}">
      <dgm:prSet/>
      <dgm:spPr/>
      <dgm:t>
        <a:bodyPr/>
        <a:lstStyle/>
        <a:p>
          <a:endParaRPr lang="en-US"/>
        </a:p>
      </dgm:t>
    </dgm:pt>
    <dgm:pt modelId="{4D15425D-AFCC-4857-B689-F39C6BD31026}" type="sibTrans" cxnId="{5D70D94D-3612-4918-BBAB-263A824B9482}">
      <dgm:prSet/>
      <dgm:spPr/>
      <dgm:t>
        <a:bodyPr/>
        <a:lstStyle/>
        <a:p>
          <a:endParaRPr lang="en-US"/>
        </a:p>
      </dgm:t>
    </dgm:pt>
    <dgm:pt modelId="{8672BCEB-228E-443B-A11F-0AD6C501B749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BAHAN PEMBENTANGAN</a:t>
          </a:r>
        </a:p>
      </dgm:t>
    </dgm:pt>
    <dgm:pt modelId="{331E3C8B-BC82-4751-98AF-E9C3A92FDE8F}" type="parTrans" cxnId="{86C0329B-501A-48B2-8196-BEDCFE46F475}">
      <dgm:prSet/>
      <dgm:spPr/>
      <dgm:t>
        <a:bodyPr/>
        <a:lstStyle/>
        <a:p>
          <a:endParaRPr lang="en-US"/>
        </a:p>
      </dgm:t>
    </dgm:pt>
    <dgm:pt modelId="{EFE26DB7-93A2-49D9-9FA9-B89A721A55D3}" type="sibTrans" cxnId="{86C0329B-501A-48B2-8196-BEDCFE46F475}">
      <dgm:prSet/>
      <dgm:spPr/>
      <dgm:t>
        <a:bodyPr/>
        <a:lstStyle/>
        <a:p>
          <a:endParaRPr lang="en-US"/>
        </a:p>
      </dgm:t>
    </dgm:pt>
    <dgm:pt modelId="{BF8A8737-EA56-4193-A90E-0B32DA8D08F5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RAKAMAN FOTOGRAFI/VIDEO</a:t>
          </a:r>
        </a:p>
      </dgm:t>
    </dgm:pt>
    <dgm:pt modelId="{4DA60481-2108-4803-AB4F-67DABC1AE891}" type="parTrans" cxnId="{4E408EB7-B341-417F-9CF4-E8B3CE8AEB54}">
      <dgm:prSet/>
      <dgm:spPr/>
      <dgm:t>
        <a:bodyPr/>
        <a:lstStyle/>
        <a:p>
          <a:endParaRPr lang="en-US"/>
        </a:p>
      </dgm:t>
    </dgm:pt>
    <dgm:pt modelId="{D48146AE-DC25-480B-8F03-D3D4E26C2796}" type="sibTrans" cxnId="{4E408EB7-B341-417F-9CF4-E8B3CE8AEB54}">
      <dgm:prSet/>
      <dgm:spPr/>
      <dgm:t>
        <a:bodyPr/>
        <a:lstStyle/>
        <a:p>
          <a:endParaRPr lang="en-US"/>
        </a:p>
      </dgm:t>
    </dgm:pt>
    <dgm:pt modelId="{DD188491-B190-4066-BF67-90BC65FEED19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PERALATAN MOU/MOA</a:t>
          </a:r>
        </a:p>
      </dgm:t>
    </dgm:pt>
    <dgm:pt modelId="{869C7140-556F-4194-98F2-C2160D94DB50}" type="parTrans" cxnId="{300AF712-63FE-41C6-9D43-99538251AA0D}">
      <dgm:prSet/>
      <dgm:spPr/>
      <dgm:t>
        <a:bodyPr/>
        <a:lstStyle/>
        <a:p>
          <a:endParaRPr lang="en-US"/>
        </a:p>
      </dgm:t>
    </dgm:pt>
    <dgm:pt modelId="{7034DADE-C20C-418C-80FA-B09136F7DC82}" type="sibTrans" cxnId="{300AF712-63FE-41C6-9D43-99538251AA0D}">
      <dgm:prSet/>
      <dgm:spPr/>
      <dgm:t>
        <a:bodyPr/>
        <a:lstStyle/>
        <a:p>
          <a:endParaRPr lang="en-US"/>
        </a:p>
      </dgm:t>
    </dgm:pt>
    <dgm:pt modelId="{CDC06E7F-1AB9-4EE6-A6C0-290B7C49FFED}">
      <dgm:prSet phldrT="[Text]" custT="1"/>
      <dgm:spPr/>
      <dgm:t>
        <a:bodyPr/>
        <a:lstStyle/>
        <a:p>
          <a:r>
            <a:rPr lang="en-US" sz="1200" dirty="0">
              <a:latin typeface="Trebuchet MS" pitchFamily="34" charset="0"/>
              <a:cs typeface="Tahoma" pitchFamily="34" charset="0"/>
            </a:rPr>
            <a:t>MEJA</a:t>
          </a:r>
        </a:p>
      </dgm:t>
    </dgm:pt>
    <dgm:pt modelId="{7FF6D172-84D2-4CB0-8868-D60C3B61DA84}" type="parTrans" cxnId="{438726D0-92FF-48AC-BED2-211FAEDB7E37}">
      <dgm:prSet/>
      <dgm:spPr/>
      <dgm:t>
        <a:bodyPr/>
        <a:lstStyle/>
        <a:p>
          <a:endParaRPr lang="en-US"/>
        </a:p>
      </dgm:t>
    </dgm:pt>
    <dgm:pt modelId="{6CC74366-7EAD-4660-82DD-5E9CADCF4D88}" type="sibTrans" cxnId="{438726D0-92FF-48AC-BED2-211FAEDB7E37}">
      <dgm:prSet/>
      <dgm:spPr/>
      <dgm:t>
        <a:bodyPr/>
        <a:lstStyle/>
        <a:p>
          <a:endParaRPr lang="en-US"/>
        </a:p>
      </dgm:t>
    </dgm:pt>
    <dgm:pt modelId="{54105AD0-F93E-4347-B453-AEC2841C444D}">
      <dgm:prSet phldrT="[Text]" custT="1"/>
      <dgm:spPr/>
      <dgm:t>
        <a:bodyPr/>
        <a:lstStyle/>
        <a:p>
          <a:r>
            <a:rPr lang="en-US" sz="1200" dirty="0">
              <a:latin typeface="Trebuchet MS" pitchFamily="34" charset="0"/>
              <a:cs typeface="Tahoma" pitchFamily="34" charset="0"/>
            </a:rPr>
            <a:t>ALAS MEJA</a:t>
          </a:r>
        </a:p>
      </dgm:t>
    </dgm:pt>
    <dgm:pt modelId="{150CA8E2-3236-4ADB-A939-10B8E52F9723}" type="parTrans" cxnId="{0DEF021E-9794-4D11-BADD-C0CCEBC15723}">
      <dgm:prSet/>
      <dgm:spPr/>
      <dgm:t>
        <a:bodyPr/>
        <a:lstStyle/>
        <a:p>
          <a:endParaRPr lang="en-US"/>
        </a:p>
      </dgm:t>
    </dgm:pt>
    <dgm:pt modelId="{EB2A09CC-EB35-4C8C-BC42-27663B474588}" type="sibTrans" cxnId="{0DEF021E-9794-4D11-BADD-C0CCEBC15723}">
      <dgm:prSet/>
      <dgm:spPr/>
      <dgm:t>
        <a:bodyPr/>
        <a:lstStyle/>
        <a:p>
          <a:endParaRPr lang="en-US"/>
        </a:p>
      </dgm:t>
    </dgm:pt>
    <dgm:pt modelId="{E248E757-2FA4-4525-B82B-7060E6765C7C}">
      <dgm:prSet phldrT="[Text]" custT="1"/>
      <dgm:spPr/>
      <dgm:t>
        <a:bodyPr/>
        <a:lstStyle/>
        <a:p>
          <a:r>
            <a:rPr lang="en-US" sz="1200" dirty="0">
              <a:latin typeface="Trebuchet MS" pitchFamily="34" charset="0"/>
              <a:cs typeface="Tahoma" pitchFamily="34" charset="0"/>
            </a:rPr>
            <a:t>PEN</a:t>
          </a:r>
        </a:p>
      </dgm:t>
    </dgm:pt>
    <dgm:pt modelId="{F73F1A54-040B-44BE-A920-7A240A355F05}" type="parTrans" cxnId="{460DB85E-21EF-40B9-9808-EBE1D01333D9}">
      <dgm:prSet/>
      <dgm:spPr/>
      <dgm:t>
        <a:bodyPr/>
        <a:lstStyle/>
        <a:p>
          <a:endParaRPr lang="en-US"/>
        </a:p>
      </dgm:t>
    </dgm:pt>
    <dgm:pt modelId="{58F98B03-623C-4F96-8887-6561AA5232EB}" type="sibTrans" cxnId="{460DB85E-21EF-40B9-9808-EBE1D01333D9}">
      <dgm:prSet/>
      <dgm:spPr/>
      <dgm:t>
        <a:bodyPr/>
        <a:lstStyle/>
        <a:p>
          <a:endParaRPr lang="en-US"/>
        </a:p>
      </dgm:t>
    </dgm:pt>
    <dgm:pt modelId="{68520D1D-CAD6-4164-8307-7A92181F1D62}">
      <dgm:prSet phldrT="[Text]" custT="1"/>
      <dgm:spPr/>
      <dgm:t>
        <a:bodyPr/>
        <a:lstStyle/>
        <a:p>
          <a:r>
            <a:rPr lang="en-US" sz="1200" dirty="0">
              <a:latin typeface="Trebuchet MS" pitchFamily="34" charset="0"/>
              <a:cs typeface="Tahoma" pitchFamily="34" charset="0"/>
            </a:rPr>
            <a:t>TEMPAT LETAK PEN</a:t>
          </a:r>
        </a:p>
      </dgm:t>
    </dgm:pt>
    <dgm:pt modelId="{D58A2B6E-D7DA-403D-884B-D0EB0AB51646}" type="parTrans" cxnId="{8BE5C967-98A3-4437-8C64-C3CF6C19D647}">
      <dgm:prSet/>
      <dgm:spPr/>
      <dgm:t>
        <a:bodyPr/>
        <a:lstStyle/>
        <a:p>
          <a:endParaRPr lang="en-US"/>
        </a:p>
      </dgm:t>
    </dgm:pt>
    <dgm:pt modelId="{E41526AF-2B59-4100-93C7-233BB4BF4DF4}" type="sibTrans" cxnId="{8BE5C967-98A3-4437-8C64-C3CF6C19D647}">
      <dgm:prSet/>
      <dgm:spPr/>
      <dgm:t>
        <a:bodyPr/>
        <a:lstStyle/>
        <a:p>
          <a:endParaRPr lang="en-US"/>
        </a:p>
      </dgm:t>
    </dgm:pt>
    <dgm:pt modelId="{EFEE3A51-9521-42DE-9EBB-DD7073447189}">
      <dgm:prSet phldrT="[Text]" custT="1"/>
      <dgm:spPr/>
      <dgm:t>
        <a:bodyPr/>
        <a:lstStyle/>
        <a:p>
          <a:r>
            <a:rPr lang="en-US" sz="1200" dirty="0">
              <a:latin typeface="Trebuchet MS" pitchFamily="34" charset="0"/>
              <a:cs typeface="Tahoma" pitchFamily="34" charset="0"/>
            </a:rPr>
            <a:t>BLOTTER</a:t>
          </a:r>
        </a:p>
      </dgm:t>
    </dgm:pt>
    <dgm:pt modelId="{08A7CBEB-A04E-4D93-8CCD-29FA230F55B2}" type="parTrans" cxnId="{F903292B-10FE-48C6-A2BF-597B7D3D1AAC}">
      <dgm:prSet/>
      <dgm:spPr/>
      <dgm:t>
        <a:bodyPr/>
        <a:lstStyle/>
        <a:p>
          <a:endParaRPr lang="en-US"/>
        </a:p>
      </dgm:t>
    </dgm:pt>
    <dgm:pt modelId="{24BB5FEB-AABC-4912-955C-E67F77302712}" type="sibTrans" cxnId="{F903292B-10FE-48C6-A2BF-597B7D3D1AAC}">
      <dgm:prSet/>
      <dgm:spPr/>
      <dgm:t>
        <a:bodyPr/>
        <a:lstStyle/>
        <a:p>
          <a:endParaRPr lang="en-US"/>
        </a:p>
      </dgm:t>
    </dgm:pt>
    <dgm:pt modelId="{D26AF59E-A5F7-45E9-9775-62397E16C9B9}">
      <dgm:prSet phldrT="[Text]" custT="1"/>
      <dgm:spPr/>
      <dgm:t>
        <a:bodyPr/>
        <a:lstStyle/>
        <a:p>
          <a:r>
            <a:rPr lang="en-US" sz="1200" dirty="0">
              <a:latin typeface="Trebuchet MS" pitchFamily="34" charset="0"/>
              <a:cs typeface="Tahoma" pitchFamily="34" charset="0"/>
            </a:rPr>
            <a:t>DULANG</a:t>
          </a:r>
        </a:p>
      </dgm:t>
    </dgm:pt>
    <dgm:pt modelId="{492BEC47-67B3-4795-86FE-96285756289C}" type="parTrans" cxnId="{8A8FAA3A-2170-4DAF-B60D-8A4F8149759D}">
      <dgm:prSet/>
      <dgm:spPr/>
      <dgm:t>
        <a:bodyPr/>
        <a:lstStyle/>
        <a:p>
          <a:endParaRPr lang="en-US"/>
        </a:p>
      </dgm:t>
    </dgm:pt>
    <dgm:pt modelId="{E979928E-8D7E-42F9-877B-19B837A384FB}" type="sibTrans" cxnId="{8A8FAA3A-2170-4DAF-B60D-8A4F8149759D}">
      <dgm:prSet/>
      <dgm:spPr/>
      <dgm:t>
        <a:bodyPr/>
        <a:lstStyle/>
        <a:p>
          <a:endParaRPr lang="en-US"/>
        </a:p>
      </dgm:t>
    </dgm:pt>
    <dgm:pt modelId="{B5A9B8A6-A5AA-4761-867A-2A8CFD2226AF}">
      <dgm:prSet phldrT="[Text]" custT="1"/>
      <dgm:spPr/>
      <dgm:t>
        <a:bodyPr/>
        <a:lstStyle/>
        <a:p>
          <a:r>
            <a:rPr lang="en-US" sz="1200" dirty="0">
              <a:latin typeface="Trebuchet MS" pitchFamily="34" charset="0"/>
              <a:cs typeface="Tahoma" pitchFamily="34" charset="0"/>
            </a:rPr>
            <a:t>CENDERAMATA</a:t>
          </a:r>
        </a:p>
      </dgm:t>
    </dgm:pt>
    <dgm:pt modelId="{12C6C0B1-DC33-43E0-8400-0B0943386EB0}" type="parTrans" cxnId="{A72EC37A-19F2-483B-8A70-579DEA048F34}">
      <dgm:prSet/>
      <dgm:spPr/>
      <dgm:t>
        <a:bodyPr/>
        <a:lstStyle/>
        <a:p>
          <a:endParaRPr lang="en-US"/>
        </a:p>
      </dgm:t>
    </dgm:pt>
    <dgm:pt modelId="{196F9BD3-3BA6-4955-9538-88A87A510AB8}" type="sibTrans" cxnId="{A72EC37A-19F2-483B-8A70-579DEA048F34}">
      <dgm:prSet/>
      <dgm:spPr/>
      <dgm:t>
        <a:bodyPr/>
        <a:lstStyle/>
        <a:p>
          <a:endParaRPr lang="en-US"/>
        </a:p>
      </dgm:t>
    </dgm:pt>
    <dgm:pt modelId="{5FC7D11F-1F74-4AB7-82B1-72B82C91FE30}">
      <dgm:prSet phldrT="[Text]" custT="1"/>
      <dgm:spPr/>
      <dgm:t>
        <a:bodyPr/>
        <a:lstStyle/>
        <a:p>
          <a:r>
            <a:rPr lang="en-US" sz="1200" dirty="0">
              <a:latin typeface="Trebuchet MS" pitchFamily="34" charset="0"/>
              <a:cs typeface="Tahoma" pitchFamily="34" charset="0"/>
            </a:rPr>
            <a:t>BUNGA HIASAN</a:t>
          </a:r>
        </a:p>
      </dgm:t>
    </dgm:pt>
    <dgm:pt modelId="{6A49FB92-CC30-4103-97FC-25C9598F3AD9}" type="parTrans" cxnId="{7AE6EEF4-B10F-4357-AAF3-DD7EA0EA410A}">
      <dgm:prSet/>
      <dgm:spPr/>
      <dgm:t>
        <a:bodyPr/>
        <a:lstStyle/>
        <a:p>
          <a:endParaRPr lang="en-US"/>
        </a:p>
      </dgm:t>
    </dgm:pt>
    <dgm:pt modelId="{B1B168CA-96C0-4CC3-B020-A1616A574CE7}" type="sibTrans" cxnId="{7AE6EEF4-B10F-4357-AAF3-DD7EA0EA410A}">
      <dgm:prSet/>
      <dgm:spPr/>
      <dgm:t>
        <a:bodyPr/>
        <a:lstStyle/>
        <a:p>
          <a:endParaRPr lang="en-US"/>
        </a:p>
      </dgm:t>
    </dgm:pt>
    <dgm:pt modelId="{1ADF9E7F-7565-43B8-A691-649389190BD2}">
      <dgm:prSet phldrT="[Text]" custT="1"/>
      <dgm:spPr/>
      <dgm:t>
        <a:bodyPr/>
        <a:lstStyle/>
        <a:p>
          <a:r>
            <a:rPr lang="en-US" sz="1200" dirty="0">
              <a:latin typeface="Trebuchet MS" pitchFamily="34" charset="0"/>
              <a:cs typeface="Tahoma" pitchFamily="34" charset="0"/>
            </a:rPr>
            <a:t>KENAL PASTI JENIS PERSEMBAHAN</a:t>
          </a:r>
        </a:p>
      </dgm:t>
    </dgm:pt>
    <dgm:pt modelId="{B0FF8699-DB6E-4265-8B1A-35DEAED9FC3D}" type="parTrans" cxnId="{78629C19-2F02-4A16-8AA2-37D495B42BE8}">
      <dgm:prSet/>
      <dgm:spPr/>
      <dgm:t>
        <a:bodyPr/>
        <a:lstStyle/>
        <a:p>
          <a:endParaRPr lang="en-US"/>
        </a:p>
      </dgm:t>
    </dgm:pt>
    <dgm:pt modelId="{6FFFEC58-0127-48A9-908A-2BFE39820D28}" type="sibTrans" cxnId="{78629C19-2F02-4A16-8AA2-37D495B42BE8}">
      <dgm:prSet/>
      <dgm:spPr/>
      <dgm:t>
        <a:bodyPr/>
        <a:lstStyle/>
        <a:p>
          <a:endParaRPr lang="en-US"/>
        </a:p>
      </dgm:t>
    </dgm:pt>
    <dgm:pt modelId="{688C38AC-8F1B-4A73-B422-07C24F37D545}">
      <dgm:prSet phldrT="[Text]" custT="1"/>
      <dgm:spPr/>
      <dgm:t>
        <a:bodyPr/>
        <a:lstStyle/>
        <a:p>
          <a:r>
            <a:rPr lang="en-US" sz="1200" dirty="0">
              <a:latin typeface="Trebuchet MS" pitchFamily="34" charset="0"/>
              <a:cs typeface="Tahoma" pitchFamily="34" charset="0"/>
            </a:rPr>
            <a:t>KENAL PASTI KEPERLUAN PERSEMBAHAN</a:t>
          </a:r>
        </a:p>
      </dgm:t>
    </dgm:pt>
    <dgm:pt modelId="{C1FC7B9F-C6D0-491C-B8EB-C84A80AA627E}" type="parTrans" cxnId="{05E2DC25-CA5A-4F4A-B590-A642B06496C2}">
      <dgm:prSet/>
      <dgm:spPr/>
      <dgm:t>
        <a:bodyPr/>
        <a:lstStyle/>
        <a:p>
          <a:endParaRPr lang="en-US"/>
        </a:p>
      </dgm:t>
    </dgm:pt>
    <dgm:pt modelId="{0D7A3419-7BBE-4C2C-8B37-CADD55B7F482}" type="sibTrans" cxnId="{05E2DC25-CA5A-4F4A-B590-A642B06496C2}">
      <dgm:prSet/>
      <dgm:spPr/>
      <dgm:t>
        <a:bodyPr/>
        <a:lstStyle/>
        <a:p>
          <a:endParaRPr lang="en-US"/>
        </a:p>
      </dgm:t>
    </dgm:pt>
    <dgm:pt modelId="{C5784522-0852-409F-B60F-9796251A7732}">
      <dgm:prSet phldrT="[Text]" custT="1"/>
      <dgm:spPr/>
      <dgm:t>
        <a:bodyPr/>
        <a:lstStyle/>
        <a:p>
          <a:r>
            <a:rPr lang="en-US" sz="1200" dirty="0">
              <a:latin typeface="Trebuchet MS" pitchFamily="34" charset="0"/>
              <a:cs typeface="Tahoma" pitchFamily="34" charset="0"/>
            </a:rPr>
            <a:t>PASTIKAN PENGLIBATAN PERSEMBAHAN SEWAKTU SESI RAPTAI</a:t>
          </a:r>
        </a:p>
      </dgm:t>
    </dgm:pt>
    <dgm:pt modelId="{A3955F2C-DAF5-4CE8-B969-92F86A9F438C}" type="parTrans" cxnId="{285B53EF-CC3F-4053-8E1E-D47247BD21C8}">
      <dgm:prSet/>
      <dgm:spPr/>
      <dgm:t>
        <a:bodyPr/>
        <a:lstStyle/>
        <a:p>
          <a:endParaRPr lang="en-US"/>
        </a:p>
      </dgm:t>
    </dgm:pt>
    <dgm:pt modelId="{F5861E9C-40F0-49C7-9C89-582BFDF33F6B}" type="sibTrans" cxnId="{285B53EF-CC3F-4053-8E1E-D47247BD21C8}">
      <dgm:prSet/>
      <dgm:spPr/>
      <dgm:t>
        <a:bodyPr/>
        <a:lstStyle/>
        <a:p>
          <a:endParaRPr lang="en-US"/>
        </a:p>
      </dgm:t>
    </dgm:pt>
    <dgm:pt modelId="{25E36033-CEFD-4963-9B7F-BCC725214971}">
      <dgm:prSet phldrT="[Text]" custT="1"/>
      <dgm:spPr/>
      <dgm:t>
        <a:bodyPr/>
        <a:lstStyle/>
        <a:p>
          <a:r>
            <a:rPr lang="en-US" sz="1200" dirty="0">
              <a:latin typeface="Trebuchet MS" pitchFamily="34" charset="0"/>
              <a:cs typeface="Tahoma" pitchFamily="34" charset="0"/>
            </a:rPr>
            <a:t>PASTIKAN KEPERLUAN PEMBENTANGAN</a:t>
          </a:r>
        </a:p>
      </dgm:t>
    </dgm:pt>
    <dgm:pt modelId="{C55DA6E8-5949-47BB-9813-49E5ABE7F25C}" type="parTrans" cxnId="{66C4AE97-3FA9-4F18-8844-D817B18C9F8E}">
      <dgm:prSet/>
      <dgm:spPr/>
      <dgm:t>
        <a:bodyPr/>
        <a:lstStyle/>
        <a:p>
          <a:endParaRPr lang="en-US"/>
        </a:p>
      </dgm:t>
    </dgm:pt>
    <dgm:pt modelId="{2F6687A3-56E7-4B0F-A726-129B8C0FDADF}" type="sibTrans" cxnId="{66C4AE97-3FA9-4F18-8844-D817B18C9F8E}">
      <dgm:prSet/>
      <dgm:spPr/>
      <dgm:t>
        <a:bodyPr/>
        <a:lstStyle/>
        <a:p>
          <a:endParaRPr lang="en-US"/>
        </a:p>
      </dgm:t>
    </dgm:pt>
    <dgm:pt modelId="{CA9486D9-11EB-4E5D-BCB2-C4FC48B55146}">
      <dgm:prSet phldrT="[Text]" custT="1"/>
      <dgm:spPr/>
      <dgm:t>
        <a:bodyPr/>
        <a:lstStyle/>
        <a:p>
          <a:r>
            <a:rPr lang="en-US" sz="1200" dirty="0">
              <a:latin typeface="Trebuchet MS" pitchFamily="34" charset="0"/>
              <a:cs typeface="Tahoma" pitchFamily="34" charset="0"/>
            </a:rPr>
            <a:t>KENAL PASTI JURUFOTO/JURUVIDEO </a:t>
          </a:r>
        </a:p>
      </dgm:t>
    </dgm:pt>
    <dgm:pt modelId="{7ADA7097-ADA0-4587-970E-6CE2786C28FD}" type="parTrans" cxnId="{29D85C51-F4BE-453A-8CB1-3A7B8F521F81}">
      <dgm:prSet/>
      <dgm:spPr/>
      <dgm:t>
        <a:bodyPr/>
        <a:lstStyle/>
        <a:p>
          <a:endParaRPr lang="en-US"/>
        </a:p>
      </dgm:t>
    </dgm:pt>
    <dgm:pt modelId="{1F87D94D-2D99-4D8C-B9C6-0A66DEE9B9FF}" type="sibTrans" cxnId="{29D85C51-F4BE-453A-8CB1-3A7B8F521F81}">
      <dgm:prSet/>
      <dgm:spPr/>
      <dgm:t>
        <a:bodyPr/>
        <a:lstStyle/>
        <a:p>
          <a:endParaRPr lang="en-US"/>
        </a:p>
      </dgm:t>
    </dgm:pt>
    <dgm:pt modelId="{DAE321FB-FBAB-4292-8FBB-4F32E5D1C278}" type="pres">
      <dgm:prSet presAssocID="{32B6D520-5145-41D2-91F2-DD9E1653B7EA}" presName="linear" presStyleCnt="0">
        <dgm:presLayoutVars>
          <dgm:dir/>
          <dgm:animLvl val="lvl"/>
          <dgm:resizeHandles val="exact"/>
        </dgm:presLayoutVars>
      </dgm:prSet>
      <dgm:spPr/>
    </dgm:pt>
    <dgm:pt modelId="{D678CA9A-1A76-4E22-8B65-096CC75D6E05}" type="pres">
      <dgm:prSet presAssocID="{DD188491-B190-4066-BF67-90BC65FEED19}" presName="parentLin" presStyleCnt="0"/>
      <dgm:spPr/>
    </dgm:pt>
    <dgm:pt modelId="{43F15395-D2A5-44D4-A5FA-0C4571E4E7D2}" type="pres">
      <dgm:prSet presAssocID="{DD188491-B190-4066-BF67-90BC65FEED19}" presName="parentLeftMargin" presStyleLbl="node1" presStyleIdx="0" presStyleCnt="4"/>
      <dgm:spPr/>
    </dgm:pt>
    <dgm:pt modelId="{045A7EA3-AF36-460C-8F1C-84495F160CEB}" type="pres">
      <dgm:prSet presAssocID="{DD188491-B190-4066-BF67-90BC65FEED1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8D845D6-8E4B-4552-A378-318DC0343990}" type="pres">
      <dgm:prSet presAssocID="{DD188491-B190-4066-BF67-90BC65FEED19}" presName="negativeSpace" presStyleCnt="0"/>
      <dgm:spPr/>
    </dgm:pt>
    <dgm:pt modelId="{17646A84-C9B3-403D-827F-3775C660C68B}" type="pres">
      <dgm:prSet presAssocID="{DD188491-B190-4066-BF67-90BC65FEED19}" presName="childText" presStyleLbl="conFgAcc1" presStyleIdx="0" presStyleCnt="4">
        <dgm:presLayoutVars>
          <dgm:bulletEnabled val="1"/>
        </dgm:presLayoutVars>
      </dgm:prSet>
      <dgm:spPr/>
    </dgm:pt>
    <dgm:pt modelId="{57334023-3029-4584-A681-605814A4ED9A}" type="pres">
      <dgm:prSet presAssocID="{7034DADE-C20C-418C-80FA-B09136F7DC82}" presName="spaceBetweenRectangles" presStyleCnt="0"/>
      <dgm:spPr/>
    </dgm:pt>
    <dgm:pt modelId="{95D61A84-92B0-4ADF-90E0-B83283805C86}" type="pres">
      <dgm:prSet presAssocID="{B8173258-D25B-4D40-AA67-3350B084889B}" presName="parentLin" presStyleCnt="0"/>
      <dgm:spPr/>
    </dgm:pt>
    <dgm:pt modelId="{E1D0A7BC-828F-4BD6-84C1-7B81E048AE22}" type="pres">
      <dgm:prSet presAssocID="{B8173258-D25B-4D40-AA67-3350B084889B}" presName="parentLeftMargin" presStyleLbl="node1" presStyleIdx="0" presStyleCnt="4"/>
      <dgm:spPr/>
    </dgm:pt>
    <dgm:pt modelId="{763A6B86-2B87-4F7C-8C67-20659B5D59E9}" type="pres">
      <dgm:prSet presAssocID="{B8173258-D25B-4D40-AA67-3350B084889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94DA9D0-DBE5-492C-BBE0-AAA6B5AC43CD}" type="pres">
      <dgm:prSet presAssocID="{B8173258-D25B-4D40-AA67-3350B084889B}" presName="negativeSpace" presStyleCnt="0"/>
      <dgm:spPr/>
    </dgm:pt>
    <dgm:pt modelId="{4D80CFDF-DA90-49BD-9987-E2B315A89087}" type="pres">
      <dgm:prSet presAssocID="{B8173258-D25B-4D40-AA67-3350B084889B}" presName="childText" presStyleLbl="conFgAcc1" presStyleIdx="1" presStyleCnt="4">
        <dgm:presLayoutVars>
          <dgm:bulletEnabled val="1"/>
        </dgm:presLayoutVars>
      </dgm:prSet>
      <dgm:spPr/>
    </dgm:pt>
    <dgm:pt modelId="{BADFA20A-4005-4BE7-8DA9-B4F6B78EC75B}" type="pres">
      <dgm:prSet presAssocID="{4D15425D-AFCC-4857-B689-F39C6BD31026}" presName="spaceBetweenRectangles" presStyleCnt="0"/>
      <dgm:spPr/>
    </dgm:pt>
    <dgm:pt modelId="{AE9A35BC-542B-456A-B96E-E868FED94A23}" type="pres">
      <dgm:prSet presAssocID="{8672BCEB-228E-443B-A11F-0AD6C501B749}" presName="parentLin" presStyleCnt="0"/>
      <dgm:spPr/>
    </dgm:pt>
    <dgm:pt modelId="{82FFD238-23BD-43C6-AA27-BC15B9389E07}" type="pres">
      <dgm:prSet presAssocID="{8672BCEB-228E-443B-A11F-0AD6C501B749}" presName="parentLeftMargin" presStyleLbl="node1" presStyleIdx="1" presStyleCnt="4"/>
      <dgm:spPr/>
    </dgm:pt>
    <dgm:pt modelId="{98A1CCF1-1E22-4C3A-AC5C-D947AB139633}" type="pres">
      <dgm:prSet presAssocID="{8672BCEB-228E-443B-A11F-0AD6C501B74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D833DBF-A0F4-44A1-A728-E78F220F82DE}" type="pres">
      <dgm:prSet presAssocID="{8672BCEB-228E-443B-A11F-0AD6C501B749}" presName="negativeSpace" presStyleCnt="0"/>
      <dgm:spPr/>
    </dgm:pt>
    <dgm:pt modelId="{059C2F61-D0FF-4075-8194-1E17933B9CD4}" type="pres">
      <dgm:prSet presAssocID="{8672BCEB-228E-443B-A11F-0AD6C501B749}" presName="childText" presStyleLbl="conFgAcc1" presStyleIdx="2" presStyleCnt="4">
        <dgm:presLayoutVars>
          <dgm:bulletEnabled val="1"/>
        </dgm:presLayoutVars>
      </dgm:prSet>
      <dgm:spPr/>
    </dgm:pt>
    <dgm:pt modelId="{DCE5A21E-5C1F-4229-AB18-E7A94EDF6AB1}" type="pres">
      <dgm:prSet presAssocID="{EFE26DB7-93A2-49D9-9FA9-B89A721A55D3}" presName="spaceBetweenRectangles" presStyleCnt="0"/>
      <dgm:spPr/>
    </dgm:pt>
    <dgm:pt modelId="{60E3205B-E9F3-4A6D-A60F-CBA80FC6EDF4}" type="pres">
      <dgm:prSet presAssocID="{BF8A8737-EA56-4193-A90E-0B32DA8D08F5}" presName="parentLin" presStyleCnt="0"/>
      <dgm:spPr/>
    </dgm:pt>
    <dgm:pt modelId="{987DFDD6-CB9B-4859-95CD-2C3BA54AE444}" type="pres">
      <dgm:prSet presAssocID="{BF8A8737-EA56-4193-A90E-0B32DA8D08F5}" presName="parentLeftMargin" presStyleLbl="node1" presStyleIdx="2" presStyleCnt="4"/>
      <dgm:spPr/>
    </dgm:pt>
    <dgm:pt modelId="{953BD6F9-87AC-49C5-8468-85846365B659}" type="pres">
      <dgm:prSet presAssocID="{BF8A8737-EA56-4193-A90E-0B32DA8D08F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3CD1BFC-BBBA-4DBB-849F-7292BDC88BA8}" type="pres">
      <dgm:prSet presAssocID="{BF8A8737-EA56-4193-A90E-0B32DA8D08F5}" presName="negativeSpace" presStyleCnt="0"/>
      <dgm:spPr/>
    </dgm:pt>
    <dgm:pt modelId="{32299ACF-3A25-4605-8FC6-69085E94D168}" type="pres">
      <dgm:prSet presAssocID="{BF8A8737-EA56-4193-A90E-0B32DA8D08F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3061804-C582-4945-A7FE-543D83A54358}" type="presOf" srcId="{8672BCEB-228E-443B-A11F-0AD6C501B749}" destId="{98A1CCF1-1E22-4C3A-AC5C-D947AB139633}" srcOrd="1" destOrd="0" presId="urn:microsoft.com/office/officeart/2005/8/layout/list1"/>
    <dgm:cxn modelId="{CD4EB204-1F9D-403B-B692-65F334E9163A}" type="presOf" srcId="{DD188491-B190-4066-BF67-90BC65FEED19}" destId="{43F15395-D2A5-44D4-A5FA-0C4571E4E7D2}" srcOrd="0" destOrd="0" presId="urn:microsoft.com/office/officeart/2005/8/layout/list1"/>
    <dgm:cxn modelId="{2672CB08-31C1-45A0-8556-4EA051B17904}" type="presOf" srcId="{B8173258-D25B-4D40-AA67-3350B084889B}" destId="{763A6B86-2B87-4F7C-8C67-20659B5D59E9}" srcOrd="1" destOrd="0" presId="urn:microsoft.com/office/officeart/2005/8/layout/list1"/>
    <dgm:cxn modelId="{300AF712-63FE-41C6-9D43-99538251AA0D}" srcId="{32B6D520-5145-41D2-91F2-DD9E1653B7EA}" destId="{DD188491-B190-4066-BF67-90BC65FEED19}" srcOrd="0" destOrd="0" parTransId="{869C7140-556F-4194-98F2-C2160D94DB50}" sibTransId="{7034DADE-C20C-418C-80FA-B09136F7DC82}"/>
    <dgm:cxn modelId="{2DB31316-4942-47CC-90EF-5E65D059FC56}" type="presOf" srcId="{54105AD0-F93E-4347-B453-AEC2841C444D}" destId="{17646A84-C9B3-403D-827F-3775C660C68B}" srcOrd="0" destOrd="1" presId="urn:microsoft.com/office/officeart/2005/8/layout/list1"/>
    <dgm:cxn modelId="{4C197E18-BA35-49D1-BDF4-37360B61F893}" type="presOf" srcId="{CDC06E7F-1AB9-4EE6-A6C0-290B7C49FFED}" destId="{17646A84-C9B3-403D-827F-3775C660C68B}" srcOrd="0" destOrd="0" presId="urn:microsoft.com/office/officeart/2005/8/layout/list1"/>
    <dgm:cxn modelId="{78629C19-2F02-4A16-8AA2-37D495B42BE8}" srcId="{B8173258-D25B-4D40-AA67-3350B084889B}" destId="{1ADF9E7F-7565-43B8-A691-649389190BD2}" srcOrd="0" destOrd="0" parTransId="{B0FF8699-DB6E-4265-8B1A-35DEAED9FC3D}" sibTransId="{6FFFEC58-0127-48A9-908A-2BFE39820D28}"/>
    <dgm:cxn modelId="{0DEF021E-9794-4D11-BADD-C0CCEBC15723}" srcId="{DD188491-B190-4066-BF67-90BC65FEED19}" destId="{54105AD0-F93E-4347-B453-AEC2841C444D}" srcOrd="1" destOrd="0" parTransId="{150CA8E2-3236-4ADB-A939-10B8E52F9723}" sibTransId="{EB2A09CC-EB35-4C8C-BC42-27663B474588}"/>
    <dgm:cxn modelId="{5EC91E1F-D785-4E3E-8409-17AD50A1B5A5}" type="presOf" srcId="{D26AF59E-A5F7-45E9-9775-62397E16C9B9}" destId="{17646A84-C9B3-403D-827F-3775C660C68B}" srcOrd="0" destOrd="5" presId="urn:microsoft.com/office/officeart/2005/8/layout/list1"/>
    <dgm:cxn modelId="{05E2DC25-CA5A-4F4A-B590-A642B06496C2}" srcId="{B8173258-D25B-4D40-AA67-3350B084889B}" destId="{688C38AC-8F1B-4A73-B422-07C24F37D545}" srcOrd="1" destOrd="0" parTransId="{C1FC7B9F-C6D0-491C-B8EB-C84A80AA627E}" sibTransId="{0D7A3419-7BBE-4C2C-8B37-CADD55B7F482}"/>
    <dgm:cxn modelId="{F903292B-10FE-48C6-A2BF-597B7D3D1AAC}" srcId="{DD188491-B190-4066-BF67-90BC65FEED19}" destId="{EFEE3A51-9521-42DE-9EBB-DD7073447189}" srcOrd="4" destOrd="0" parTransId="{08A7CBEB-A04E-4D93-8CCD-29FA230F55B2}" sibTransId="{24BB5FEB-AABC-4912-955C-E67F77302712}"/>
    <dgm:cxn modelId="{8A8FAA3A-2170-4DAF-B60D-8A4F8149759D}" srcId="{DD188491-B190-4066-BF67-90BC65FEED19}" destId="{D26AF59E-A5F7-45E9-9775-62397E16C9B9}" srcOrd="5" destOrd="0" parTransId="{492BEC47-67B3-4795-86FE-96285756289C}" sibTransId="{E979928E-8D7E-42F9-877B-19B837A384FB}"/>
    <dgm:cxn modelId="{460DB85E-21EF-40B9-9808-EBE1D01333D9}" srcId="{DD188491-B190-4066-BF67-90BC65FEED19}" destId="{E248E757-2FA4-4525-B82B-7060E6765C7C}" srcOrd="2" destOrd="0" parTransId="{F73F1A54-040B-44BE-A920-7A240A355F05}" sibTransId="{58F98B03-623C-4F96-8887-6561AA5232EB}"/>
    <dgm:cxn modelId="{0B7C3866-86A5-42C1-BC60-3CB1E3DFF3AD}" type="presOf" srcId="{EFEE3A51-9521-42DE-9EBB-DD7073447189}" destId="{17646A84-C9B3-403D-827F-3775C660C68B}" srcOrd="0" destOrd="4" presId="urn:microsoft.com/office/officeart/2005/8/layout/list1"/>
    <dgm:cxn modelId="{3807C947-98BC-4448-BC3A-CD78EE90A3ED}" type="presOf" srcId="{E248E757-2FA4-4525-B82B-7060E6765C7C}" destId="{17646A84-C9B3-403D-827F-3775C660C68B}" srcOrd="0" destOrd="2" presId="urn:microsoft.com/office/officeart/2005/8/layout/list1"/>
    <dgm:cxn modelId="{8BE5C967-98A3-4437-8C64-C3CF6C19D647}" srcId="{DD188491-B190-4066-BF67-90BC65FEED19}" destId="{68520D1D-CAD6-4164-8307-7A92181F1D62}" srcOrd="3" destOrd="0" parTransId="{D58A2B6E-D7DA-403D-884B-D0EB0AB51646}" sibTransId="{E41526AF-2B59-4100-93C7-233BB4BF4DF4}"/>
    <dgm:cxn modelId="{0E06AB6D-8B98-4055-B847-9E66C22675ED}" type="presOf" srcId="{B5A9B8A6-A5AA-4761-867A-2A8CFD2226AF}" destId="{17646A84-C9B3-403D-827F-3775C660C68B}" srcOrd="0" destOrd="6" presId="urn:microsoft.com/office/officeart/2005/8/layout/list1"/>
    <dgm:cxn modelId="{5D70D94D-3612-4918-BBAB-263A824B9482}" srcId="{32B6D520-5145-41D2-91F2-DD9E1653B7EA}" destId="{B8173258-D25B-4D40-AA67-3350B084889B}" srcOrd="1" destOrd="0" parTransId="{D63EE78C-6EAE-4CF4-84C1-E2EE4667B7AF}" sibTransId="{4D15425D-AFCC-4857-B689-F39C6BD31026}"/>
    <dgm:cxn modelId="{29D85C51-F4BE-453A-8CB1-3A7B8F521F81}" srcId="{BF8A8737-EA56-4193-A90E-0B32DA8D08F5}" destId="{CA9486D9-11EB-4E5D-BCB2-C4FC48B55146}" srcOrd="0" destOrd="0" parTransId="{7ADA7097-ADA0-4587-970E-6CE2786C28FD}" sibTransId="{1F87D94D-2D99-4D8C-B9C6-0A66DEE9B9FF}"/>
    <dgm:cxn modelId="{C7C88651-122B-416D-9FB6-9065368E54EE}" type="presOf" srcId="{BF8A8737-EA56-4193-A90E-0B32DA8D08F5}" destId="{953BD6F9-87AC-49C5-8468-85846365B659}" srcOrd="1" destOrd="0" presId="urn:microsoft.com/office/officeart/2005/8/layout/list1"/>
    <dgm:cxn modelId="{44BBB973-6A54-4AC8-BA47-17260C2807B6}" type="presOf" srcId="{1ADF9E7F-7565-43B8-A691-649389190BD2}" destId="{4D80CFDF-DA90-49BD-9987-E2B315A89087}" srcOrd="0" destOrd="0" presId="urn:microsoft.com/office/officeart/2005/8/layout/list1"/>
    <dgm:cxn modelId="{A2C37E76-CBB4-4B3E-8AF2-855C235DCA46}" type="presOf" srcId="{688C38AC-8F1B-4A73-B422-07C24F37D545}" destId="{4D80CFDF-DA90-49BD-9987-E2B315A89087}" srcOrd="0" destOrd="1" presId="urn:microsoft.com/office/officeart/2005/8/layout/list1"/>
    <dgm:cxn modelId="{A72EC37A-19F2-483B-8A70-579DEA048F34}" srcId="{DD188491-B190-4066-BF67-90BC65FEED19}" destId="{B5A9B8A6-A5AA-4761-867A-2A8CFD2226AF}" srcOrd="6" destOrd="0" parTransId="{12C6C0B1-DC33-43E0-8400-0B0943386EB0}" sibTransId="{196F9BD3-3BA6-4955-9538-88A87A510AB8}"/>
    <dgm:cxn modelId="{B397A07B-492F-4A2B-8F35-CFC3DB73ECB0}" type="presOf" srcId="{DD188491-B190-4066-BF67-90BC65FEED19}" destId="{045A7EA3-AF36-460C-8F1C-84495F160CEB}" srcOrd="1" destOrd="0" presId="urn:microsoft.com/office/officeart/2005/8/layout/list1"/>
    <dgm:cxn modelId="{138A9888-7DDB-48F4-8DB7-DD37E0BFB0A8}" type="presOf" srcId="{B8173258-D25B-4D40-AA67-3350B084889B}" destId="{E1D0A7BC-828F-4BD6-84C1-7B81E048AE22}" srcOrd="0" destOrd="0" presId="urn:microsoft.com/office/officeart/2005/8/layout/list1"/>
    <dgm:cxn modelId="{4960248E-2901-4288-AA04-F7F01F3A6451}" type="presOf" srcId="{5FC7D11F-1F74-4AB7-82B1-72B82C91FE30}" destId="{17646A84-C9B3-403D-827F-3775C660C68B}" srcOrd="0" destOrd="7" presId="urn:microsoft.com/office/officeart/2005/8/layout/list1"/>
    <dgm:cxn modelId="{66C4AE97-3FA9-4F18-8844-D817B18C9F8E}" srcId="{8672BCEB-228E-443B-A11F-0AD6C501B749}" destId="{25E36033-CEFD-4963-9B7F-BCC725214971}" srcOrd="0" destOrd="0" parTransId="{C55DA6E8-5949-47BB-9813-49E5ABE7F25C}" sibTransId="{2F6687A3-56E7-4B0F-A726-129B8C0FDADF}"/>
    <dgm:cxn modelId="{86C0329B-501A-48B2-8196-BEDCFE46F475}" srcId="{32B6D520-5145-41D2-91F2-DD9E1653B7EA}" destId="{8672BCEB-228E-443B-A11F-0AD6C501B749}" srcOrd="2" destOrd="0" parTransId="{331E3C8B-BC82-4751-98AF-E9C3A92FDE8F}" sibTransId="{EFE26DB7-93A2-49D9-9FA9-B89A721A55D3}"/>
    <dgm:cxn modelId="{7C04C3A0-9845-4EDA-A99B-ABA478ECC4AA}" type="presOf" srcId="{68520D1D-CAD6-4164-8307-7A92181F1D62}" destId="{17646A84-C9B3-403D-827F-3775C660C68B}" srcOrd="0" destOrd="3" presId="urn:microsoft.com/office/officeart/2005/8/layout/list1"/>
    <dgm:cxn modelId="{934CDDA0-84B0-4C10-BF8E-E062F9BEDEB9}" type="presOf" srcId="{BF8A8737-EA56-4193-A90E-0B32DA8D08F5}" destId="{987DFDD6-CB9B-4859-95CD-2C3BA54AE444}" srcOrd="0" destOrd="0" presId="urn:microsoft.com/office/officeart/2005/8/layout/list1"/>
    <dgm:cxn modelId="{4E408EB7-B341-417F-9CF4-E8B3CE8AEB54}" srcId="{32B6D520-5145-41D2-91F2-DD9E1653B7EA}" destId="{BF8A8737-EA56-4193-A90E-0B32DA8D08F5}" srcOrd="3" destOrd="0" parTransId="{4DA60481-2108-4803-AB4F-67DABC1AE891}" sibTransId="{D48146AE-DC25-480B-8F03-D3D4E26C2796}"/>
    <dgm:cxn modelId="{D4D30AC1-5322-4048-8241-8D4FF9A3833E}" type="presOf" srcId="{CA9486D9-11EB-4E5D-BCB2-C4FC48B55146}" destId="{32299ACF-3A25-4605-8FC6-69085E94D168}" srcOrd="0" destOrd="0" presId="urn:microsoft.com/office/officeart/2005/8/layout/list1"/>
    <dgm:cxn modelId="{E91279C3-52C8-4375-85CE-EFD428F17539}" type="presOf" srcId="{32B6D520-5145-41D2-91F2-DD9E1653B7EA}" destId="{DAE321FB-FBAB-4292-8FBB-4F32E5D1C278}" srcOrd="0" destOrd="0" presId="urn:microsoft.com/office/officeart/2005/8/layout/list1"/>
    <dgm:cxn modelId="{F63339C5-D4B1-4E3F-8D50-18930C5AF9F5}" type="presOf" srcId="{C5784522-0852-409F-B60F-9796251A7732}" destId="{4D80CFDF-DA90-49BD-9987-E2B315A89087}" srcOrd="0" destOrd="2" presId="urn:microsoft.com/office/officeart/2005/8/layout/list1"/>
    <dgm:cxn modelId="{438726D0-92FF-48AC-BED2-211FAEDB7E37}" srcId="{DD188491-B190-4066-BF67-90BC65FEED19}" destId="{CDC06E7F-1AB9-4EE6-A6C0-290B7C49FFED}" srcOrd="0" destOrd="0" parTransId="{7FF6D172-84D2-4CB0-8868-D60C3B61DA84}" sibTransId="{6CC74366-7EAD-4660-82DD-5E9CADCF4D88}"/>
    <dgm:cxn modelId="{285B53EF-CC3F-4053-8E1E-D47247BD21C8}" srcId="{B8173258-D25B-4D40-AA67-3350B084889B}" destId="{C5784522-0852-409F-B60F-9796251A7732}" srcOrd="2" destOrd="0" parTransId="{A3955F2C-DAF5-4CE8-B969-92F86A9F438C}" sibTransId="{F5861E9C-40F0-49C7-9C89-582BFDF33F6B}"/>
    <dgm:cxn modelId="{7AE6EEF4-B10F-4357-AAF3-DD7EA0EA410A}" srcId="{DD188491-B190-4066-BF67-90BC65FEED19}" destId="{5FC7D11F-1F74-4AB7-82B1-72B82C91FE30}" srcOrd="7" destOrd="0" parTransId="{6A49FB92-CC30-4103-97FC-25C9598F3AD9}" sibTransId="{B1B168CA-96C0-4CC3-B020-A1616A574CE7}"/>
    <dgm:cxn modelId="{5D4A1EF6-7B60-4E52-A796-B0E19F4F80A8}" type="presOf" srcId="{25E36033-CEFD-4963-9B7F-BCC725214971}" destId="{059C2F61-D0FF-4075-8194-1E17933B9CD4}" srcOrd="0" destOrd="0" presId="urn:microsoft.com/office/officeart/2005/8/layout/list1"/>
    <dgm:cxn modelId="{B3DDA0FE-D52F-470F-B405-9BDCE92E3FA5}" type="presOf" srcId="{8672BCEB-228E-443B-A11F-0AD6C501B749}" destId="{82FFD238-23BD-43C6-AA27-BC15B9389E07}" srcOrd="0" destOrd="0" presId="urn:microsoft.com/office/officeart/2005/8/layout/list1"/>
    <dgm:cxn modelId="{92AEC634-3B25-49EF-8E70-A96A562EEA6A}" type="presParOf" srcId="{DAE321FB-FBAB-4292-8FBB-4F32E5D1C278}" destId="{D678CA9A-1A76-4E22-8B65-096CC75D6E05}" srcOrd="0" destOrd="0" presId="urn:microsoft.com/office/officeart/2005/8/layout/list1"/>
    <dgm:cxn modelId="{E332E476-AE75-4FC3-A001-4C2AA5887ADD}" type="presParOf" srcId="{D678CA9A-1A76-4E22-8B65-096CC75D6E05}" destId="{43F15395-D2A5-44D4-A5FA-0C4571E4E7D2}" srcOrd="0" destOrd="0" presId="urn:microsoft.com/office/officeart/2005/8/layout/list1"/>
    <dgm:cxn modelId="{37DF356D-91AE-4DC0-B1BA-F4A032DD6612}" type="presParOf" srcId="{D678CA9A-1A76-4E22-8B65-096CC75D6E05}" destId="{045A7EA3-AF36-460C-8F1C-84495F160CEB}" srcOrd="1" destOrd="0" presId="urn:microsoft.com/office/officeart/2005/8/layout/list1"/>
    <dgm:cxn modelId="{3E56DF63-66D0-4BFE-A175-63AB1CEF2EA1}" type="presParOf" srcId="{DAE321FB-FBAB-4292-8FBB-4F32E5D1C278}" destId="{28D845D6-8E4B-4552-A378-318DC0343990}" srcOrd="1" destOrd="0" presId="urn:microsoft.com/office/officeart/2005/8/layout/list1"/>
    <dgm:cxn modelId="{961E146E-C102-40AF-8A28-5D18C6B335B1}" type="presParOf" srcId="{DAE321FB-FBAB-4292-8FBB-4F32E5D1C278}" destId="{17646A84-C9B3-403D-827F-3775C660C68B}" srcOrd="2" destOrd="0" presId="urn:microsoft.com/office/officeart/2005/8/layout/list1"/>
    <dgm:cxn modelId="{8CB06F67-7F13-4586-BA30-F7C03590813E}" type="presParOf" srcId="{DAE321FB-FBAB-4292-8FBB-4F32E5D1C278}" destId="{57334023-3029-4584-A681-605814A4ED9A}" srcOrd="3" destOrd="0" presId="urn:microsoft.com/office/officeart/2005/8/layout/list1"/>
    <dgm:cxn modelId="{F343F7DA-DE7E-4724-9268-04DA222D54F6}" type="presParOf" srcId="{DAE321FB-FBAB-4292-8FBB-4F32E5D1C278}" destId="{95D61A84-92B0-4ADF-90E0-B83283805C86}" srcOrd="4" destOrd="0" presId="urn:microsoft.com/office/officeart/2005/8/layout/list1"/>
    <dgm:cxn modelId="{60A85BFB-6B82-4D46-8545-3E0CAC823B09}" type="presParOf" srcId="{95D61A84-92B0-4ADF-90E0-B83283805C86}" destId="{E1D0A7BC-828F-4BD6-84C1-7B81E048AE22}" srcOrd="0" destOrd="0" presId="urn:microsoft.com/office/officeart/2005/8/layout/list1"/>
    <dgm:cxn modelId="{B1FA4A62-BFD6-442E-B6AE-36FB997907B7}" type="presParOf" srcId="{95D61A84-92B0-4ADF-90E0-B83283805C86}" destId="{763A6B86-2B87-4F7C-8C67-20659B5D59E9}" srcOrd="1" destOrd="0" presId="urn:microsoft.com/office/officeart/2005/8/layout/list1"/>
    <dgm:cxn modelId="{E121EDA8-4860-4B6F-82CB-88D2A6FF68EC}" type="presParOf" srcId="{DAE321FB-FBAB-4292-8FBB-4F32E5D1C278}" destId="{094DA9D0-DBE5-492C-BBE0-AAA6B5AC43CD}" srcOrd="5" destOrd="0" presId="urn:microsoft.com/office/officeart/2005/8/layout/list1"/>
    <dgm:cxn modelId="{3ED1D38B-E7D6-4E20-BE09-BF68DEA7CCE6}" type="presParOf" srcId="{DAE321FB-FBAB-4292-8FBB-4F32E5D1C278}" destId="{4D80CFDF-DA90-49BD-9987-E2B315A89087}" srcOrd="6" destOrd="0" presId="urn:microsoft.com/office/officeart/2005/8/layout/list1"/>
    <dgm:cxn modelId="{77DA6ECB-374F-4F3E-829B-07C59EAB54B7}" type="presParOf" srcId="{DAE321FB-FBAB-4292-8FBB-4F32E5D1C278}" destId="{BADFA20A-4005-4BE7-8DA9-B4F6B78EC75B}" srcOrd="7" destOrd="0" presId="urn:microsoft.com/office/officeart/2005/8/layout/list1"/>
    <dgm:cxn modelId="{5DF3631C-E029-4FC7-A5D8-DE5DFEDBDAA5}" type="presParOf" srcId="{DAE321FB-FBAB-4292-8FBB-4F32E5D1C278}" destId="{AE9A35BC-542B-456A-B96E-E868FED94A23}" srcOrd="8" destOrd="0" presId="urn:microsoft.com/office/officeart/2005/8/layout/list1"/>
    <dgm:cxn modelId="{8B4A02E6-BA28-4BF9-8F0B-B852F316CF42}" type="presParOf" srcId="{AE9A35BC-542B-456A-B96E-E868FED94A23}" destId="{82FFD238-23BD-43C6-AA27-BC15B9389E07}" srcOrd="0" destOrd="0" presId="urn:microsoft.com/office/officeart/2005/8/layout/list1"/>
    <dgm:cxn modelId="{845172EE-0FFC-4D8F-BC9A-228EBA055079}" type="presParOf" srcId="{AE9A35BC-542B-456A-B96E-E868FED94A23}" destId="{98A1CCF1-1E22-4C3A-AC5C-D947AB139633}" srcOrd="1" destOrd="0" presId="urn:microsoft.com/office/officeart/2005/8/layout/list1"/>
    <dgm:cxn modelId="{C76F1D44-E438-49FF-8620-B472F5CCB066}" type="presParOf" srcId="{DAE321FB-FBAB-4292-8FBB-4F32E5D1C278}" destId="{6D833DBF-A0F4-44A1-A728-E78F220F82DE}" srcOrd="9" destOrd="0" presId="urn:microsoft.com/office/officeart/2005/8/layout/list1"/>
    <dgm:cxn modelId="{3AF718D8-F0DF-4C48-8611-15DBB60A98F3}" type="presParOf" srcId="{DAE321FB-FBAB-4292-8FBB-4F32E5D1C278}" destId="{059C2F61-D0FF-4075-8194-1E17933B9CD4}" srcOrd="10" destOrd="0" presId="urn:microsoft.com/office/officeart/2005/8/layout/list1"/>
    <dgm:cxn modelId="{C4438350-43FD-48CB-AAF2-33AC4EB7AC8F}" type="presParOf" srcId="{DAE321FB-FBAB-4292-8FBB-4F32E5D1C278}" destId="{DCE5A21E-5C1F-4229-AB18-E7A94EDF6AB1}" srcOrd="11" destOrd="0" presId="urn:microsoft.com/office/officeart/2005/8/layout/list1"/>
    <dgm:cxn modelId="{5707BD26-0B87-4071-ABEF-E5FC01E1CD7B}" type="presParOf" srcId="{DAE321FB-FBAB-4292-8FBB-4F32E5D1C278}" destId="{60E3205B-E9F3-4A6D-A60F-CBA80FC6EDF4}" srcOrd="12" destOrd="0" presId="urn:microsoft.com/office/officeart/2005/8/layout/list1"/>
    <dgm:cxn modelId="{6211E890-8DD3-4440-B593-CCCE563C140B}" type="presParOf" srcId="{60E3205B-E9F3-4A6D-A60F-CBA80FC6EDF4}" destId="{987DFDD6-CB9B-4859-95CD-2C3BA54AE444}" srcOrd="0" destOrd="0" presId="urn:microsoft.com/office/officeart/2005/8/layout/list1"/>
    <dgm:cxn modelId="{B9CA59E4-5467-4601-9401-D91D94273F10}" type="presParOf" srcId="{60E3205B-E9F3-4A6D-A60F-CBA80FC6EDF4}" destId="{953BD6F9-87AC-49C5-8468-85846365B659}" srcOrd="1" destOrd="0" presId="urn:microsoft.com/office/officeart/2005/8/layout/list1"/>
    <dgm:cxn modelId="{0627EAF4-3F94-42B1-8018-26D3E106C64E}" type="presParOf" srcId="{DAE321FB-FBAB-4292-8FBB-4F32E5D1C278}" destId="{E3CD1BFC-BBBA-4DBB-849F-7292BDC88BA8}" srcOrd="13" destOrd="0" presId="urn:microsoft.com/office/officeart/2005/8/layout/list1"/>
    <dgm:cxn modelId="{A5C61F6A-EECB-4BD0-A1F4-16C28ECD0707}" type="presParOf" srcId="{DAE321FB-FBAB-4292-8FBB-4F32E5D1C278}" destId="{32299ACF-3A25-4605-8FC6-69085E94D16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526E5D8-3A2B-45B0-8257-A67BAC8240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41D6D3-9AA2-4D06-87FC-FB15A3FD5CA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PERSEMBAHAN MULTIMEDIA</a:t>
          </a:r>
        </a:p>
      </dgm:t>
    </dgm:pt>
    <dgm:pt modelId="{D25318B4-D227-400E-B09C-3945425D3ACC}" type="parTrans" cxnId="{CEADBCBA-ECB5-49A0-BABB-27B19DCDDDC1}">
      <dgm:prSet/>
      <dgm:spPr/>
      <dgm:t>
        <a:bodyPr/>
        <a:lstStyle/>
        <a:p>
          <a:endParaRPr lang="en-US"/>
        </a:p>
      </dgm:t>
    </dgm:pt>
    <dgm:pt modelId="{668C7B32-56F9-4E3D-A8D6-D940D503499C}" type="sibTrans" cxnId="{CEADBCBA-ECB5-49A0-BABB-27B19DCDDDC1}">
      <dgm:prSet/>
      <dgm:spPr/>
      <dgm:t>
        <a:bodyPr/>
        <a:lstStyle/>
        <a:p>
          <a:endParaRPr lang="en-US"/>
        </a:p>
      </dgm:t>
    </dgm:pt>
    <dgm:pt modelId="{2FF51607-AE21-4878-84CD-9F4975CA385E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RAPTAI</a:t>
          </a:r>
        </a:p>
      </dgm:t>
    </dgm:pt>
    <dgm:pt modelId="{9A4B3171-727C-4D07-9244-9455F9CA16FD}" type="parTrans" cxnId="{AEBBE073-82C5-49C7-A7E8-3E9110BAD1B5}">
      <dgm:prSet/>
      <dgm:spPr/>
      <dgm:t>
        <a:bodyPr/>
        <a:lstStyle/>
        <a:p>
          <a:endParaRPr lang="en-US"/>
        </a:p>
      </dgm:t>
    </dgm:pt>
    <dgm:pt modelId="{440027D2-153B-4221-B9CE-3A1F5593160C}" type="sibTrans" cxnId="{AEBBE073-82C5-49C7-A7E8-3E9110BAD1B5}">
      <dgm:prSet/>
      <dgm:spPr/>
      <dgm:t>
        <a:bodyPr/>
        <a:lstStyle/>
        <a:p>
          <a:endParaRPr lang="en-US"/>
        </a:p>
      </dgm:t>
    </dgm:pt>
    <dgm:pt modelId="{C67B4CEF-EC5B-40D6-B94A-46EBC7F5BC5C}">
      <dgm:prSet phldrT="[Text]" custT="1"/>
      <dgm:spPr/>
      <dgm:t>
        <a:bodyPr/>
        <a:lstStyle/>
        <a:p>
          <a:r>
            <a:rPr lang="en-US" sz="1200" b="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KENAL PASTI KONSEP PERSEMBAHAN MULTIMEDIA/VIDEO YANG DIPERLUKAN</a:t>
          </a:r>
        </a:p>
      </dgm:t>
    </dgm:pt>
    <dgm:pt modelId="{EEC398A3-762F-49F9-A0D7-5CC49EB42C23}" type="parTrans" cxnId="{5C8C98F1-5F17-49EF-B943-C14875010D0D}">
      <dgm:prSet/>
      <dgm:spPr/>
      <dgm:t>
        <a:bodyPr/>
        <a:lstStyle/>
        <a:p>
          <a:endParaRPr lang="en-US"/>
        </a:p>
      </dgm:t>
    </dgm:pt>
    <dgm:pt modelId="{4F4C408E-ACE1-4450-9D56-628EAA46622E}" type="sibTrans" cxnId="{5C8C98F1-5F17-49EF-B943-C14875010D0D}">
      <dgm:prSet/>
      <dgm:spPr/>
      <dgm:t>
        <a:bodyPr/>
        <a:lstStyle/>
        <a:p>
          <a:endParaRPr lang="en-US"/>
        </a:p>
      </dgm:t>
    </dgm:pt>
    <dgm:pt modelId="{FA9E0D02-7D7B-4B6A-968C-C7268CA9694B}">
      <dgm:prSet phldrT="[Text]" custT="1"/>
      <dgm:spPr/>
      <dgm:t>
        <a:bodyPr/>
        <a:lstStyle/>
        <a:p>
          <a:r>
            <a:rPr lang="en-US" sz="1200" b="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TETAPKAN TARIKH UNTUK RAPTAI MAJLIS</a:t>
          </a:r>
        </a:p>
      </dgm:t>
    </dgm:pt>
    <dgm:pt modelId="{EB5E6EA8-3588-4EC4-A648-4CF2B7C13EC2}" type="parTrans" cxnId="{8B219D94-39FD-40D8-9342-002FADE53EC4}">
      <dgm:prSet/>
      <dgm:spPr/>
      <dgm:t>
        <a:bodyPr/>
        <a:lstStyle/>
        <a:p>
          <a:endParaRPr lang="en-US"/>
        </a:p>
      </dgm:t>
    </dgm:pt>
    <dgm:pt modelId="{D2CEF132-15C0-4974-AC59-FAAB2CBA17FA}" type="sibTrans" cxnId="{8B219D94-39FD-40D8-9342-002FADE53EC4}">
      <dgm:prSet/>
      <dgm:spPr/>
      <dgm:t>
        <a:bodyPr/>
        <a:lstStyle/>
        <a:p>
          <a:endParaRPr lang="en-US"/>
        </a:p>
      </dgm:t>
    </dgm:pt>
    <dgm:pt modelId="{EADE0A40-A9EB-41BD-B54D-46DC58FBA54E}">
      <dgm:prSet phldrT="[Text]" custT="1"/>
      <dgm:spPr/>
      <dgm:t>
        <a:bodyPr/>
        <a:lstStyle/>
        <a:p>
          <a:r>
            <a:rPr lang="en-US" sz="1200" b="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MAKLUMKAN KEPADA SEMUA JAWATANKUASA TARIKH DAN MASA RAPTAI</a:t>
          </a:r>
        </a:p>
      </dgm:t>
    </dgm:pt>
    <dgm:pt modelId="{3D56D6E9-555E-4453-A080-67B48B4FE6A4}" type="parTrans" cxnId="{D2E0B9D0-6C00-4BAB-9589-344E11F8107F}">
      <dgm:prSet/>
      <dgm:spPr/>
      <dgm:t>
        <a:bodyPr/>
        <a:lstStyle/>
        <a:p>
          <a:endParaRPr lang="en-US"/>
        </a:p>
      </dgm:t>
    </dgm:pt>
    <dgm:pt modelId="{D74DF0F0-0F4C-420E-97A5-D83FB0190DCE}" type="sibTrans" cxnId="{D2E0B9D0-6C00-4BAB-9589-344E11F8107F}">
      <dgm:prSet/>
      <dgm:spPr/>
      <dgm:t>
        <a:bodyPr/>
        <a:lstStyle/>
        <a:p>
          <a:endParaRPr lang="en-US"/>
        </a:p>
      </dgm:t>
    </dgm:pt>
    <dgm:pt modelId="{D399069A-B08F-4765-90C4-FF563B20F3C2}">
      <dgm:prSet phldrT="[Text]" custT="1"/>
      <dgm:spPr/>
      <dgm:t>
        <a:bodyPr/>
        <a:lstStyle/>
        <a:p>
          <a:r>
            <a:rPr lang="en-US" sz="1200" b="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JALANKAN RAPTAI MENGIKUT BUKU GERAK KERJA PENTADBIRAN MAJLIS.</a:t>
          </a:r>
        </a:p>
      </dgm:t>
    </dgm:pt>
    <dgm:pt modelId="{37C39AA7-3F91-4491-B289-CE8B046BFF2E}" type="parTrans" cxnId="{4660739F-4CAB-477D-AE1A-DF390ACFA5F3}">
      <dgm:prSet/>
      <dgm:spPr/>
      <dgm:t>
        <a:bodyPr/>
        <a:lstStyle/>
        <a:p>
          <a:endParaRPr lang="en-US"/>
        </a:p>
      </dgm:t>
    </dgm:pt>
    <dgm:pt modelId="{D388C369-1130-4DC1-B961-329190D9DE04}" type="sibTrans" cxnId="{4660739F-4CAB-477D-AE1A-DF390ACFA5F3}">
      <dgm:prSet/>
      <dgm:spPr/>
      <dgm:t>
        <a:bodyPr/>
        <a:lstStyle/>
        <a:p>
          <a:endParaRPr lang="en-US"/>
        </a:p>
      </dgm:t>
    </dgm:pt>
    <dgm:pt modelId="{F9E29594-FF1E-4B0A-9F30-B2B37C95F6B7}">
      <dgm:prSet phldrT="[Text]" custT="1"/>
      <dgm:spPr/>
      <dgm:t>
        <a:bodyPr/>
        <a:lstStyle/>
        <a:p>
          <a:endParaRPr lang="en-US" sz="1200" b="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758A6EA2-D1A2-4E0D-B612-D8D2EEDF5FF3}" type="parTrans" cxnId="{3A2E0A20-67E4-4E7E-BE3D-7F6D07BB2D9A}">
      <dgm:prSet/>
      <dgm:spPr/>
      <dgm:t>
        <a:bodyPr/>
        <a:lstStyle/>
        <a:p>
          <a:endParaRPr lang="en-US"/>
        </a:p>
      </dgm:t>
    </dgm:pt>
    <dgm:pt modelId="{BCA5C8E9-8E35-48DA-B811-93CC93BDAD82}" type="sibTrans" cxnId="{3A2E0A20-67E4-4E7E-BE3D-7F6D07BB2D9A}">
      <dgm:prSet/>
      <dgm:spPr/>
      <dgm:t>
        <a:bodyPr/>
        <a:lstStyle/>
        <a:p>
          <a:endParaRPr lang="en-US"/>
        </a:p>
      </dgm:t>
    </dgm:pt>
    <dgm:pt modelId="{CC844081-8A20-4E20-9588-562C68147799}">
      <dgm:prSet phldrT="[Text]" custT="1"/>
      <dgm:spPr/>
      <dgm:t>
        <a:bodyPr/>
        <a:lstStyle/>
        <a:p>
          <a:endParaRPr lang="en-US" sz="1200" b="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6325A887-2116-4BA3-95FD-001C8E9F778C}" type="parTrans" cxnId="{C2DCB3DD-7FED-4FDB-91A2-1C8927C9ED8C}">
      <dgm:prSet/>
      <dgm:spPr/>
      <dgm:t>
        <a:bodyPr/>
        <a:lstStyle/>
        <a:p>
          <a:endParaRPr lang="en-US"/>
        </a:p>
      </dgm:t>
    </dgm:pt>
    <dgm:pt modelId="{9DE116DA-265A-4D0A-9FE5-1D6D368F7C20}" type="sibTrans" cxnId="{C2DCB3DD-7FED-4FDB-91A2-1C8927C9ED8C}">
      <dgm:prSet/>
      <dgm:spPr/>
      <dgm:t>
        <a:bodyPr/>
        <a:lstStyle/>
        <a:p>
          <a:endParaRPr lang="en-US"/>
        </a:p>
      </dgm:t>
    </dgm:pt>
    <dgm:pt modelId="{41D2206F-07A7-4E12-BA4F-8FD2B7A13491}">
      <dgm:prSet phldrT="[Text]" custT="1"/>
      <dgm:spPr/>
      <dgm:t>
        <a:bodyPr/>
        <a:lstStyle/>
        <a:p>
          <a:endParaRPr lang="en-US" sz="1200" b="0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2E66AAAC-185D-4894-9C1E-0A9C1FDA31F1}" type="parTrans" cxnId="{93C7B807-4EAD-45A0-8E70-A94F40551111}">
      <dgm:prSet/>
      <dgm:spPr/>
      <dgm:t>
        <a:bodyPr/>
        <a:lstStyle/>
        <a:p>
          <a:endParaRPr lang="en-US"/>
        </a:p>
      </dgm:t>
    </dgm:pt>
    <dgm:pt modelId="{C2F41122-42B6-4A29-90A8-0218E224A4BA}" type="sibTrans" cxnId="{93C7B807-4EAD-45A0-8E70-A94F40551111}">
      <dgm:prSet/>
      <dgm:spPr/>
      <dgm:t>
        <a:bodyPr/>
        <a:lstStyle/>
        <a:p>
          <a:endParaRPr lang="en-US"/>
        </a:p>
      </dgm:t>
    </dgm:pt>
    <dgm:pt modelId="{D8462650-DBBB-4F90-9B1F-B59ABA335D04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RAPTAI AMATLAH PENTING BAGI SESUATU MAJLIS WALAUPUN MAJLIS TERSEBUT MERUPAKAN MAJLIS ULANGAN ATAU KERAP DIADAKAN. IA HENDAKLAH DIADAKAN BEBERAPA KALI MENGIKUT KEPERLUAN. TUJUAN RAPTAI ADALAH SEPERTI BERIKUT:</a:t>
          </a:r>
          <a:endParaRPr lang="en-US" sz="1200" b="1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989EEF5E-B6E0-42C8-9862-3F334AF94579}" type="parTrans" cxnId="{804E422A-42EC-4EB0-A182-8BC94559BD97}">
      <dgm:prSet/>
      <dgm:spPr/>
      <dgm:t>
        <a:bodyPr/>
        <a:lstStyle/>
        <a:p>
          <a:endParaRPr lang="en-US"/>
        </a:p>
      </dgm:t>
    </dgm:pt>
    <dgm:pt modelId="{D70F4696-3C98-4C78-8BD6-BA6C13FD237B}" type="sibTrans" cxnId="{804E422A-42EC-4EB0-A182-8BC94559BD97}">
      <dgm:prSet/>
      <dgm:spPr/>
      <dgm:t>
        <a:bodyPr/>
        <a:lstStyle/>
        <a:p>
          <a:endParaRPr lang="en-US"/>
        </a:p>
      </dgm:t>
    </dgm:pt>
    <dgm:pt modelId="{8FF76481-E0DC-4F0C-BA2E-5FCB1CCC98E9}">
      <dgm:prSet custT="1"/>
      <dgm:spPr/>
      <dgm:t>
        <a:bodyPr/>
        <a:lstStyle/>
        <a:p>
          <a:pPr rtl="0"/>
          <a:endParaRPr lang="ms-MY" sz="1200" dirty="0">
            <a:latin typeface="Trebuchet MS" pitchFamily="34" charset="0"/>
            <a:ea typeface="Times New Roman" pitchFamily="18" charset="0"/>
            <a:cs typeface="Tahoma" pitchFamily="34" charset="0"/>
          </a:endParaRPr>
        </a:p>
      </dgm:t>
    </dgm:pt>
    <dgm:pt modelId="{E5FDDCA0-E12C-4320-BEE7-E559CFD7ECE1}" type="parTrans" cxnId="{EE5A8359-CA01-4E22-894B-13FA8C37C73B}">
      <dgm:prSet/>
      <dgm:spPr/>
      <dgm:t>
        <a:bodyPr/>
        <a:lstStyle/>
        <a:p>
          <a:endParaRPr lang="en-US"/>
        </a:p>
      </dgm:t>
    </dgm:pt>
    <dgm:pt modelId="{93423050-3DFB-48BE-ACF8-188C33F3441C}" type="sibTrans" cxnId="{EE5A8359-CA01-4E22-894B-13FA8C37C73B}">
      <dgm:prSet/>
      <dgm:spPr/>
      <dgm:t>
        <a:bodyPr/>
        <a:lstStyle/>
        <a:p>
          <a:endParaRPr lang="en-US"/>
        </a:p>
      </dgm:t>
    </dgm:pt>
    <dgm:pt modelId="{7C602D6B-606C-4D2A-B34B-DFAE960DB271}">
      <dgm:prSet custT="1"/>
      <dgm:spPr/>
      <dgm:t>
        <a:bodyPr/>
        <a:lstStyle/>
        <a:p>
          <a:pPr rtl="0"/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SUPAYA MEREKA YANG TERLIBAT TAHU AKAN TUGAS DAN TANGGUNGJAWAB</a:t>
          </a:r>
          <a:endParaRPr lang="en-US" sz="1200" dirty="0">
            <a:latin typeface="Trebuchet MS" pitchFamily="34" charset="0"/>
            <a:ea typeface="Times New Roman" pitchFamily="18" charset="0"/>
            <a:cs typeface="Tahoma" pitchFamily="34" charset="0"/>
          </a:endParaRPr>
        </a:p>
      </dgm:t>
    </dgm:pt>
    <dgm:pt modelId="{89FEFEA6-23BE-4316-8263-415A26DA146A}" type="parTrans" cxnId="{FB516090-B2FD-426B-A9C6-16A06DB8797D}">
      <dgm:prSet/>
      <dgm:spPr/>
      <dgm:t>
        <a:bodyPr/>
        <a:lstStyle/>
        <a:p>
          <a:endParaRPr lang="en-US"/>
        </a:p>
      </dgm:t>
    </dgm:pt>
    <dgm:pt modelId="{8C4E5AAC-9C42-4960-B39F-7F1E5DC864E1}" type="sibTrans" cxnId="{FB516090-B2FD-426B-A9C6-16A06DB8797D}">
      <dgm:prSet/>
      <dgm:spPr/>
      <dgm:t>
        <a:bodyPr/>
        <a:lstStyle/>
        <a:p>
          <a:endParaRPr lang="en-US"/>
        </a:p>
      </dgm:t>
    </dgm:pt>
    <dgm:pt modelId="{168BA730-A425-46E3-8D2A-9E377BA8D06F}">
      <dgm:prSet custT="1"/>
      <dgm:spPr/>
      <dgm:t>
        <a:bodyPr/>
        <a:lstStyle/>
        <a:p>
          <a:pPr rtl="0"/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MENENTUKAN URUTAN MAJLIS</a:t>
          </a:r>
          <a:endParaRPr lang="en-US" sz="1200" dirty="0">
            <a:latin typeface="Trebuchet MS" pitchFamily="34" charset="0"/>
            <a:ea typeface="Times New Roman" pitchFamily="18" charset="0"/>
            <a:cs typeface="Tahoma" pitchFamily="34" charset="0"/>
          </a:endParaRPr>
        </a:p>
      </dgm:t>
    </dgm:pt>
    <dgm:pt modelId="{EA6FAB64-C1E5-4035-81F3-685A103D92AA}" type="parTrans" cxnId="{2199D3A4-F070-4988-A976-0E6C08948C78}">
      <dgm:prSet/>
      <dgm:spPr/>
      <dgm:t>
        <a:bodyPr/>
        <a:lstStyle/>
        <a:p>
          <a:endParaRPr lang="en-US"/>
        </a:p>
      </dgm:t>
    </dgm:pt>
    <dgm:pt modelId="{88600514-B48C-4537-94E6-CE09908BBE65}" type="sibTrans" cxnId="{2199D3A4-F070-4988-A976-0E6C08948C78}">
      <dgm:prSet/>
      <dgm:spPr/>
      <dgm:t>
        <a:bodyPr/>
        <a:lstStyle/>
        <a:p>
          <a:endParaRPr lang="en-US"/>
        </a:p>
      </dgm:t>
    </dgm:pt>
    <dgm:pt modelId="{D92669D2-0C82-4908-B933-5F8227359FD6}">
      <dgm:prSet custT="1"/>
      <dgm:spPr/>
      <dgm:t>
        <a:bodyPr/>
        <a:lstStyle/>
        <a:p>
          <a:pPr rtl="0"/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MENENTUKAN JANGKA MASA YANG TEPAT</a:t>
          </a:r>
          <a:endParaRPr lang="en-US" sz="1200" dirty="0">
            <a:latin typeface="Trebuchet MS" pitchFamily="34" charset="0"/>
            <a:ea typeface="Times New Roman" pitchFamily="18" charset="0"/>
            <a:cs typeface="Tahoma" pitchFamily="34" charset="0"/>
          </a:endParaRPr>
        </a:p>
      </dgm:t>
    </dgm:pt>
    <dgm:pt modelId="{2EEBCA31-4781-483A-8E74-F235205578D2}" type="parTrans" cxnId="{4ED37991-4B0D-4A9B-A31E-E909BF7B9967}">
      <dgm:prSet/>
      <dgm:spPr/>
      <dgm:t>
        <a:bodyPr/>
        <a:lstStyle/>
        <a:p>
          <a:endParaRPr lang="en-US"/>
        </a:p>
      </dgm:t>
    </dgm:pt>
    <dgm:pt modelId="{B837AD17-75FD-4CF3-951A-D127FBEB063B}" type="sibTrans" cxnId="{4ED37991-4B0D-4A9B-A31E-E909BF7B9967}">
      <dgm:prSet/>
      <dgm:spPr/>
      <dgm:t>
        <a:bodyPr/>
        <a:lstStyle/>
        <a:p>
          <a:endParaRPr lang="en-US"/>
        </a:p>
      </dgm:t>
    </dgm:pt>
    <dgm:pt modelId="{DA1AD4A8-BD8B-4591-95CB-6E3263495E9C}">
      <dgm:prSet custT="1"/>
      <dgm:spPr/>
      <dgm:t>
        <a:bodyPr/>
        <a:lstStyle/>
        <a:p>
          <a:pPr rtl="0"/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MEMPERBAIKI KELEMAHAN JIKA ADA</a:t>
          </a:r>
          <a:endParaRPr lang="en-US" sz="1200" dirty="0">
            <a:latin typeface="Trebuchet MS" pitchFamily="34" charset="0"/>
            <a:ea typeface="Times New Roman" pitchFamily="18" charset="0"/>
            <a:cs typeface="Tahoma" pitchFamily="34" charset="0"/>
          </a:endParaRPr>
        </a:p>
      </dgm:t>
    </dgm:pt>
    <dgm:pt modelId="{8D96870B-4A86-407B-AA72-2CE42BA1C4A4}" type="parTrans" cxnId="{28DD3329-719E-4EBD-8CC9-55684B7AAC00}">
      <dgm:prSet/>
      <dgm:spPr/>
      <dgm:t>
        <a:bodyPr/>
        <a:lstStyle/>
        <a:p>
          <a:endParaRPr lang="en-US"/>
        </a:p>
      </dgm:t>
    </dgm:pt>
    <dgm:pt modelId="{55CF0D8E-89F9-42EE-95D4-3B562D338A20}" type="sibTrans" cxnId="{28DD3329-719E-4EBD-8CC9-55684B7AAC00}">
      <dgm:prSet/>
      <dgm:spPr/>
      <dgm:t>
        <a:bodyPr/>
        <a:lstStyle/>
        <a:p>
          <a:endParaRPr lang="en-US"/>
        </a:p>
      </dgm:t>
    </dgm:pt>
    <dgm:pt modelId="{774ABA26-7812-4415-A763-3585CB74BACE}">
      <dgm:prSet custT="1"/>
      <dgm:spPr/>
      <dgm:t>
        <a:bodyPr/>
        <a:lstStyle/>
        <a:p>
          <a:pPr rtl="0"/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MENYELARAS ACARA</a:t>
          </a:r>
        </a:p>
      </dgm:t>
    </dgm:pt>
    <dgm:pt modelId="{ABD596A5-1097-4560-9C0A-58A78D059E9F}" type="parTrans" cxnId="{E0369C9E-AD52-4DA8-968C-1139027D3304}">
      <dgm:prSet/>
      <dgm:spPr/>
      <dgm:t>
        <a:bodyPr/>
        <a:lstStyle/>
        <a:p>
          <a:endParaRPr lang="en-US"/>
        </a:p>
      </dgm:t>
    </dgm:pt>
    <dgm:pt modelId="{9421B902-F6F6-449C-9364-5D285F84538C}" type="sibTrans" cxnId="{E0369C9E-AD52-4DA8-968C-1139027D3304}">
      <dgm:prSet/>
      <dgm:spPr/>
      <dgm:t>
        <a:bodyPr/>
        <a:lstStyle/>
        <a:p>
          <a:endParaRPr lang="en-US"/>
        </a:p>
      </dgm:t>
    </dgm:pt>
    <dgm:pt modelId="{234FABF6-F4CD-483D-90B4-FE482F6367A9}">
      <dgm:prSet custT="1"/>
      <dgm:spPr/>
      <dgm:t>
        <a:bodyPr/>
        <a:lstStyle/>
        <a:p>
          <a:pPr rtl="0"/>
          <a:r>
            <a:rPr kumimoji="0" lang="ms-MY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MEMBIASAKAN PETUGAS-PETUGAS DENGAN  KEADAAN TEMPAT</a:t>
          </a:r>
          <a:r>
            <a: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ahoma" pitchFamily="34" charset="0"/>
            </a:rPr>
            <a:t> </a:t>
          </a:r>
          <a:endParaRPr kumimoji="0" lang="ms-MY" sz="12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Times New Roman" pitchFamily="18" charset="0"/>
            <a:cs typeface="Tahoma" pitchFamily="34" charset="0"/>
          </a:endParaRPr>
        </a:p>
      </dgm:t>
    </dgm:pt>
    <dgm:pt modelId="{F0807419-F5D7-43B6-A21D-1DA534D0C85F}" type="parTrans" cxnId="{5DFA2C23-8672-40EB-A148-EC194345E823}">
      <dgm:prSet/>
      <dgm:spPr/>
      <dgm:t>
        <a:bodyPr/>
        <a:lstStyle/>
        <a:p>
          <a:endParaRPr lang="en-US"/>
        </a:p>
      </dgm:t>
    </dgm:pt>
    <dgm:pt modelId="{6047B9C9-8F91-4236-B0A5-1479490277D6}" type="sibTrans" cxnId="{5DFA2C23-8672-40EB-A148-EC194345E823}">
      <dgm:prSet/>
      <dgm:spPr/>
      <dgm:t>
        <a:bodyPr/>
        <a:lstStyle/>
        <a:p>
          <a:endParaRPr lang="en-US"/>
        </a:p>
      </dgm:t>
    </dgm:pt>
    <dgm:pt modelId="{F5284390-68AF-4A8C-A524-8A463AA3AD00}">
      <dgm:prSet custT="1"/>
      <dgm:spPr/>
      <dgm:t>
        <a:bodyPr/>
        <a:lstStyle/>
        <a:p>
          <a:pPr rtl="0"/>
          <a:endParaRPr kumimoji="0" lang="ms-MY" sz="12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Times New Roman" pitchFamily="18" charset="0"/>
            <a:cs typeface="Tahoma" pitchFamily="34" charset="0"/>
          </a:endParaRPr>
        </a:p>
      </dgm:t>
    </dgm:pt>
    <dgm:pt modelId="{5AE09120-5EA6-4E22-B239-7C09412AC935}" type="parTrans" cxnId="{CF40F428-AE80-46DD-A79D-4F5B7D658BFA}">
      <dgm:prSet/>
      <dgm:spPr/>
      <dgm:t>
        <a:bodyPr/>
        <a:lstStyle/>
        <a:p>
          <a:endParaRPr lang="en-US"/>
        </a:p>
      </dgm:t>
    </dgm:pt>
    <dgm:pt modelId="{5BEFBF05-C5AC-459A-8C4C-D8584B4B71B3}" type="sibTrans" cxnId="{CF40F428-AE80-46DD-A79D-4F5B7D658BFA}">
      <dgm:prSet/>
      <dgm:spPr/>
      <dgm:t>
        <a:bodyPr/>
        <a:lstStyle/>
        <a:p>
          <a:endParaRPr lang="en-US"/>
        </a:p>
      </dgm:t>
    </dgm:pt>
    <dgm:pt modelId="{8875A081-7583-4C0B-8BED-8D95A0708C7F}">
      <dgm:prSet phldrT="[Text]" custT="1"/>
      <dgm:spPr/>
      <dgm:t>
        <a:bodyPr/>
        <a:lstStyle/>
        <a:p>
          <a:r>
            <a:rPr lang="en-US" sz="1200" b="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PASTIKAN MULTIMEDIA/VIDEO YANG TELAH DILULUSKAN DITAYANGKAN SEMASA RAPTAI/MAJLIS</a:t>
          </a:r>
        </a:p>
      </dgm:t>
    </dgm:pt>
    <dgm:pt modelId="{5ABBFC5F-AF7D-41CC-B77C-9C1597BCD26F}" type="sibTrans" cxnId="{24266299-AB8E-435F-99FB-EEA721BB5300}">
      <dgm:prSet/>
      <dgm:spPr/>
      <dgm:t>
        <a:bodyPr/>
        <a:lstStyle/>
        <a:p>
          <a:endParaRPr lang="en-US"/>
        </a:p>
      </dgm:t>
    </dgm:pt>
    <dgm:pt modelId="{EF7914B7-DF28-4616-B029-C393DC6E7AB1}" type="parTrans" cxnId="{24266299-AB8E-435F-99FB-EEA721BB5300}">
      <dgm:prSet/>
      <dgm:spPr/>
      <dgm:t>
        <a:bodyPr/>
        <a:lstStyle/>
        <a:p>
          <a:endParaRPr lang="en-US"/>
        </a:p>
      </dgm:t>
    </dgm:pt>
    <dgm:pt modelId="{D12C7853-F7BA-498C-844A-A227F5EBA440}">
      <dgm:prSet phldrT="[Text]" custT="1"/>
      <dgm:spPr/>
      <dgm:t>
        <a:bodyPr/>
        <a:lstStyle/>
        <a:p>
          <a:endParaRPr lang="en-US" sz="1200" b="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9B352D9E-1336-46FC-96FA-5959AFD9FCD7}" type="sibTrans" cxnId="{AD487838-D103-4AA7-BFB3-77023AF3DF00}">
      <dgm:prSet/>
      <dgm:spPr/>
      <dgm:t>
        <a:bodyPr/>
        <a:lstStyle/>
        <a:p>
          <a:endParaRPr lang="en-US"/>
        </a:p>
      </dgm:t>
    </dgm:pt>
    <dgm:pt modelId="{702373E9-2E46-454A-B18B-8C0E7AD462F8}" type="parTrans" cxnId="{AD487838-D103-4AA7-BFB3-77023AF3DF00}">
      <dgm:prSet/>
      <dgm:spPr/>
      <dgm:t>
        <a:bodyPr/>
        <a:lstStyle/>
        <a:p>
          <a:endParaRPr lang="en-US"/>
        </a:p>
      </dgm:t>
    </dgm:pt>
    <dgm:pt modelId="{7F465E00-90D4-4CDD-91E9-07E13FD6EE67}">
      <dgm:prSet phldrT="[Text]" custT="1"/>
      <dgm:spPr/>
      <dgm:t>
        <a:bodyPr/>
        <a:lstStyle/>
        <a:p>
          <a:r>
            <a:rPr lang="en-US" sz="1200" b="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MEMASTIKAN PRA-TONTON UNTUK MENDAPATKAN KELULUSAN</a:t>
          </a:r>
        </a:p>
      </dgm:t>
    </dgm:pt>
    <dgm:pt modelId="{9911AFA2-D197-4592-B00F-4589658D21E5}" type="sibTrans" cxnId="{2D56F3E7-6D9F-4AAF-8304-AA4ACD2CDDF4}">
      <dgm:prSet/>
      <dgm:spPr/>
      <dgm:t>
        <a:bodyPr/>
        <a:lstStyle/>
        <a:p>
          <a:endParaRPr lang="en-US"/>
        </a:p>
      </dgm:t>
    </dgm:pt>
    <dgm:pt modelId="{0F223469-8637-41E6-8A54-A94AC4184757}" type="parTrans" cxnId="{2D56F3E7-6D9F-4AAF-8304-AA4ACD2CDDF4}">
      <dgm:prSet/>
      <dgm:spPr/>
      <dgm:t>
        <a:bodyPr/>
        <a:lstStyle/>
        <a:p>
          <a:endParaRPr lang="en-US"/>
        </a:p>
      </dgm:t>
    </dgm:pt>
    <dgm:pt modelId="{215B5F40-07A8-458C-9298-83C93666D225}">
      <dgm:prSet phldrT="[Text]" custT="1"/>
      <dgm:spPr/>
      <dgm:t>
        <a:bodyPr/>
        <a:lstStyle/>
        <a:p>
          <a:endParaRPr lang="en-US" sz="1200" b="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5AC121C4-E1DC-4C1B-AD3D-A8E881351006}" type="sibTrans" cxnId="{7A0F6EE8-6C72-4178-8179-DF4252B366E8}">
      <dgm:prSet/>
      <dgm:spPr/>
      <dgm:t>
        <a:bodyPr/>
        <a:lstStyle/>
        <a:p>
          <a:endParaRPr lang="en-US"/>
        </a:p>
      </dgm:t>
    </dgm:pt>
    <dgm:pt modelId="{4B6BC3AD-FD46-495D-8495-A15FDB4CDF8B}" type="parTrans" cxnId="{7A0F6EE8-6C72-4178-8179-DF4252B366E8}">
      <dgm:prSet/>
      <dgm:spPr/>
      <dgm:t>
        <a:bodyPr/>
        <a:lstStyle/>
        <a:p>
          <a:endParaRPr lang="en-US"/>
        </a:p>
      </dgm:t>
    </dgm:pt>
    <dgm:pt modelId="{5A8813FB-6024-45CA-990D-1F156B96BA87}">
      <dgm:prSet phldrT="[Text]" custT="1"/>
      <dgm:spPr/>
      <dgm:t>
        <a:bodyPr/>
        <a:lstStyle/>
        <a:p>
          <a:r>
            <a:rPr lang="en-US" sz="1200" b="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KENAL PASTI PELAKSANA BAGI PERSIAPAN MULTIMEDIA/VIDEO</a:t>
          </a:r>
        </a:p>
      </dgm:t>
    </dgm:pt>
    <dgm:pt modelId="{252CF9A7-7560-4EBA-9452-13A42159DD14}" type="sibTrans" cxnId="{E065DEF6-E0AC-4640-9C56-1F486FCE0044}">
      <dgm:prSet/>
      <dgm:spPr/>
      <dgm:t>
        <a:bodyPr/>
        <a:lstStyle/>
        <a:p>
          <a:endParaRPr lang="en-US"/>
        </a:p>
      </dgm:t>
    </dgm:pt>
    <dgm:pt modelId="{22D0F452-BA74-4958-8C86-5A301A0A2611}" type="parTrans" cxnId="{E065DEF6-E0AC-4640-9C56-1F486FCE0044}">
      <dgm:prSet/>
      <dgm:spPr/>
      <dgm:t>
        <a:bodyPr/>
        <a:lstStyle/>
        <a:p>
          <a:endParaRPr lang="en-US"/>
        </a:p>
      </dgm:t>
    </dgm:pt>
    <dgm:pt modelId="{4302BCFB-63B9-46F8-9B0A-D7220235E435}">
      <dgm:prSet phldrT="[Text]" custT="1"/>
      <dgm:spPr/>
      <dgm:t>
        <a:bodyPr/>
        <a:lstStyle/>
        <a:p>
          <a:endParaRPr lang="en-US" sz="1200" b="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5548BA72-625F-414E-849B-D2C6699C0F12}" type="sibTrans" cxnId="{B1A40A9A-5101-4C91-BE40-D81655FA0AD0}">
      <dgm:prSet/>
      <dgm:spPr/>
      <dgm:t>
        <a:bodyPr/>
        <a:lstStyle/>
        <a:p>
          <a:endParaRPr lang="en-US"/>
        </a:p>
      </dgm:t>
    </dgm:pt>
    <dgm:pt modelId="{811F7F3F-E0F6-4A69-BE37-8432A7E520B9}" type="parTrans" cxnId="{B1A40A9A-5101-4C91-BE40-D81655FA0AD0}">
      <dgm:prSet/>
      <dgm:spPr/>
      <dgm:t>
        <a:bodyPr/>
        <a:lstStyle/>
        <a:p>
          <a:endParaRPr lang="en-US"/>
        </a:p>
      </dgm:t>
    </dgm:pt>
    <dgm:pt modelId="{5797F80B-6179-4042-BF32-907974EF46C6}" type="pres">
      <dgm:prSet presAssocID="{E526E5D8-3A2B-45B0-8257-A67BAC824043}" presName="linear" presStyleCnt="0">
        <dgm:presLayoutVars>
          <dgm:dir/>
          <dgm:animLvl val="lvl"/>
          <dgm:resizeHandles val="exact"/>
        </dgm:presLayoutVars>
      </dgm:prSet>
      <dgm:spPr/>
    </dgm:pt>
    <dgm:pt modelId="{28D77E1B-B19A-4EF6-90EE-5FBDFAB6241B}" type="pres">
      <dgm:prSet presAssocID="{9741D6D3-9AA2-4D06-87FC-FB15A3FD5CA2}" presName="parentLin" presStyleCnt="0"/>
      <dgm:spPr/>
    </dgm:pt>
    <dgm:pt modelId="{A0BFAF63-CB61-49B7-88D2-8F097419D0F1}" type="pres">
      <dgm:prSet presAssocID="{9741D6D3-9AA2-4D06-87FC-FB15A3FD5CA2}" presName="parentLeftMargin" presStyleLbl="node1" presStyleIdx="0" presStyleCnt="2"/>
      <dgm:spPr/>
    </dgm:pt>
    <dgm:pt modelId="{EFB57F36-3733-43E0-A8FC-BE50A61D4C00}" type="pres">
      <dgm:prSet presAssocID="{9741D6D3-9AA2-4D06-87FC-FB15A3FD5CA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2D93066-321E-46C2-A75E-282D954899E7}" type="pres">
      <dgm:prSet presAssocID="{9741D6D3-9AA2-4D06-87FC-FB15A3FD5CA2}" presName="negativeSpace" presStyleCnt="0"/>
      <dgm:spPr/>
    </dgm:pt>
    <dgm:pt modelId="{4321B60F-3A52-4E4A-9746-A0AE2630457F}" type="pres">
      <dgm:prSet presAssocID="{9741D6D3-9AA2-4D06-87FC-FB15A3FD5CA2}" presName="childText" presStyleLbl="conFgAcc1" presStyleIdx="0" presStyleCnt="2">
        <dgm:presLayoutVars>
          <dgm:bulletEnabled val="1"/>
        </dgm:presLayoutVars>
      </dgm:prSet>
      <dgm:spPr/>
    </dgm:pt>
    <dgm:pt modelId="{77E396D6-8D17-4136-BB5B-FA041C0011D7}" type="pres">
      <dgm:prSet presAssocID="{668C7B32-56F9-4E3D-A8D6-D940D503499C}" presName="spaceBetweenRectangles" presStyleCnt="0"/>
      <dgm:spPr/>
    </dgm:pt>
    <dgm:pt modelId="{3E2563C8-F5DF-4E7C-8355-5CA3DB4B9A73}" type="pres">
      <dgm:prSet presAssocID="{2FF51607-AE21-4878-84CD-9F4975CA385E}" presName="parentLin" presStyleCnt="0"/>
      <dgm:spPr/>
    </dgm:pt>
    <dgm:pt modelId="{31D1BA1F-2FF8-49A5-AE26-05705C109B0A}" type="pres">
      <dgm:prSet presAssocID="{2FF51607-AE21-4878-84CD-9F4975CA385E}" presName="parentLeftMargin" presStyleLbl="node1" presStyleIdx="0" presStyleCnt="2"/>
      <dgm:spPr/>
    </dgm:pt>
    <dgm:pt modelId="{C8B815F4-FDCF-4BA5-91E0-A14C832AD80D}" type="pres">
      <dgm:prSet presAssocID="{2FF51607-AE21-4878-84CD-9F4975CA385E}" presName="parentText" presStyleLbl="node1" presStyleIdx="1" presStyleCnt="2" custLinFactNeighborX="-7407" custLinFactNeighborY="739">
        <dgm:presLayoutVars>
          <dgm:chMax val="0"/>
          <dgm:bulletEnabled val="1"/>
        </dgm:presLayoutVars>
      </dgm:prSet>
      <dgm:spPr/>
    </dgm:pt>
    <dgm:pt modelId="{043A1548-1A0C-4CB0-B777-D5BC164C51DB}" type="pres">
      <dgm:prSet presAssocID="{2FF51607-AE21-4878-84CD-9F4975CA385E}" presName="negativeSpace" presStyleCnt="0"/>
      <dgm:spPr/>
    </dgm:pt>
    <dgm:pt modelId="{DB65D4C6-780F-4D44-AC65-57858F187B4C}" type="pres">
      <dgm:prSet presAssocID="{2FF51607-AE21-4878-84CD-9F4975CA385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F315B07-5AE0-4FE0-AE4C-D6D087A22588}" type="presOf" srcId="{F5284390-68AF-4A8C-A524-8A463AA3AD00}" destId="{DB65D4C6-780F-4D44-AC65-57858F187B4C}" srcOrd="0" destOrd="8" presId="urn:microsoft.com/office/officeart/2005/8/layout/list1"/>
    <dgm:cxn modelId="{93C7B807-4EAD-45A0-8E70-A94F40551111}" srcId="{2FF51607-AE21-4878-84CD-9F4975CA385E}" destId="{41D2206F-07A7-4E12-BA4F-8FD2B7A13491}" srcOrd="7" destOrd="0" parTransId="{2E66AAAC-185D-4894-9C1E-0A9C1FDA31F1}" sibTransId="{C2F41122-42B6-4A29-90A8-0218E224A4BA}"/>
    <dgm:cxn modelId="{668F9109-76B9-453B-8579-DA143EC5A231}" type="presOf" srcId="{2FF51607-AE21-4878-84CD-9F4975CA385E}" destId="{31D1BA1F-2FF8-49A5-AE26-05705C109B0A}" srcOrd="0" destOrd="0" presId="urn:microsoft.com/office/officeart/2005/8/layout/list1"/>
    <dgm:cxn modelId="{92B8EB1F-081A-4D19-A7C7-C824707EDC18}" type="presOf" srcId="{D12C7853-F7BA-498C-844A-A227F5EBA440}" destId="{4321B60F-3A52-4E4A-9746-A0AE2630457F}" srcOrd="0" destOrd="5" presId="urn:microsoft.com/office/officeart/2005/8/layout/list1"/>
    <dgm:cxn modelId="{3A2E0A20-67E4-4E7E-BE3D-7F6D07BB2D9A}" srcId="{2FF51607-AE21-4878-84CD-9F4975CA385E}" destId="{F9E29594-FF1E-4B0A-9F30-B2B37C95F6B7}" srcOrd="3" destOrd="0" parTransId="{758A6EA2-D1A2-4E0D-B612-D8D2EEDF5FF3}" sibTransId="{BCA5C8E9-8E35-48DA-B811-93CC93BDAD82}"/>
    <dgm:cxn modelId="{5DFA2C23-8672-40EB-A148-EC194345E823}" srcId="{8FF76481-E0DC-4F0C-BA2E-5FCB1CCC98E9}" destId="{234FABF6-F4CD-483D-90B4-FE482F6367A9}" srcOrd="5" destOrd="0" parTransId="{F0807419-F5D7-43B6-A21D-1DA534D0C85F}" sibTransId="{6047B9C9-8F91-4236-B0A5-1479490277D6}"/>
    <dgm:cxn modelId="{CF40F428-AE80-46DD-A79D-4F5B7D658BFA}" srcId="{8FF76481-E0DC-4F0C-BA2E-5FCB1CCC98E9}" destId="{F5284390-68AF-4A8C-A524-8A463AA3AD00}" srcOrd="6" destOrd="0" parTransId="{5AE09120-5EA6-4E22-B239-7C09412AC935}" sibTransId="{5BEFBF05-C5AC-459A-8C4C-D8584B4B71B3}"/>
    <dgm:cxn modelId="{28DD3329-719E-4EBD-8CC9-55684B7AAC00}" srcId="{8FF76481-E0DC-4F0C-BA2E-5FCB1CCC98E9}" destId="{DA1AD4A8-BD8B-4591-95CB-6E3263495E9C}" srcOrd="3" destOrd="0" parTransId="{8D96870B-4A86-407B-AA72-2CE42BA1C4A4}" sibTransId="{55CF0D8E-89F9-42EE-95D4-3B562D338A20}"/>
    <dgm:cxn modelId="{804E422A-42EC-4EB0-A182-8BC94559BD97}" srcId="{2FF51607-AE21-4878-84CD-9F4975CA385E}" destId="{D8462650-DBBB-4F90-9B1F-B59ABA335D04}" srcOrd="0" destOrd="0" parTransId="{989EEF5E-B6E0-42C8-9862-3F334AF94579}" sibTransId="{D70F4696-3C98-4C78-8BD6-BA6C13FD237B}"/>
    <dgm:cxn modelId="{AD487838-D103-4AA7-BFB3-77023AF3DF00}" srcId="{9741D6D3-9AA2-4D06-87FC-FB15A3FD5CA2}" destId="{D12C7853-F7BA-498C-844A-A227F5EBA440}" srcOrd="5" destOrd="0" parTransId="{702373E9-2E46-454A-B18B-8C0E7AD462F8}" sibTransId="{9B352D9E-1336-46FC-96FA-5959AFD9FCD7}"/>
    <dgm:cxn modelId="{0080AC3B-E245-491E-8C1D-79031CEDF299}" type="presOf" srcId="{C67B4CEF-EC5B-40D6-B94A-46EBC7F5BC5C}" destId="{4321B60F-3A52-4E4A-9746-A0AE2630457F}" srcOrd="0" destOrd="0" presId="urn:microsoft.com/office/officeart/2005/8/layout/list1"/>
    <dgm:cxn modelId="{18FD253E-654A-49D2-AE2A-7F3485E92CBB}" type="presOf" srcId="{774ABA26-7812-4415-A763-3585CB74BACE}" destId="{DB65D4C6-780F-4D44-AC65-57858F187B4C}" srcOrd="0" destOrd="6" presId="urn:microsoft.com/office/officeart/2005/8/layout/list1"/>
    <dgm:cxn modelId="{23E6D840-35B7-4720-82A0-2337A4734596}" type="presOf" srcId="{2FF51607-AE21-4878-84CD-9F4975CA385E}" destId="{C8B815F4-FDCF-4BA5-91E0-A14C832AD80D}" srcOrd="1" destOrd="0" presId="urn:microsoft.com/office/officeart/2005/8/layout/list1"/>
    <dgm:cxn modelId="{F3F2445D-03AE-4D75-A89E-D7423C818287}" type="presOf" srcId="{DA1AD4A8-BD8B-4591-95CB-6E3263495E9C}" destId="{DB65D4C6-780F-4D44-AC65-57858F187B4C}" srcOrd="0" destOrd="5" presId="urn:microsoft.com/office/officeart/2005/8/layout/list1"/>
    <dgm:cxn modelId="{D2194741-46E3-4391-A8D6-0CFB49228111}" type="presOf" srcId="{D8462650-DBBB-4F90-9B1F-B59ABA335D04}" destId="{DB65D4C6-780F-4D44-AC65-57858F187B4C}" srcOrd="0" destOrd="0" presId="urn:microsoft.com/office/officeart/2005/8/layout/list1"/>
    <dgm:cxn modelId="{A7AB7C62-3660-4C0A-BD91-993B43C0B9C2}" type="presOf" srcId="{D92669D2-0C82-4908-B933-5F8227359FD6}" destId="{DB65D4C6-780F-4D44-AC65-57858F187B4C}" srcOrd="0" destOrd="4" presId="urn:microsoft.com/office/officeart/2005/8/layout/list1"/>
    <dgm:cxn modelId="{BD183564-BB3A-4144-A5B7-2A4262F50112}" type="presOf" srcId="{7F465E00-90D4-4CDD-91E9-07E13FD6EE67}" destId="{4321B60F-3A52-4E4A-9746-A0AE2630457F}" srcOrd="0" destOrd="4" presId="urn:microsoft.com/office/officeart/2005/8/layout/list1"/>
    <dgm:cxn modelId="{19F52A68-7F99-4F87-9964-122B46B82307}" type="presOf" srcId="{F9E29594-FF1E-4B0A-9F30-B2B37C95F6B7}" destId="{DB65D4C6-780F-4D44-AC65-57858F187B4C}" srcOrd="0" destOrd="10" presId="urn:microsoft.com/office/officeart/2005/8/layout/list1"/>
    <dgm:cxn modelId="{8FD21172-19AF-4290-970F-9175BEBAF893}" type="presOf" srcId="{D399069A-B08F-4765-90C4-FF563B20F3C2}" destId="{DB65D4C6-780F-4D44-AC65-57858F187B4C}" srcOrd="0" destOrd="13" presId="urn:microsoft.com/office/officeart/2005/8/layout/list1"/>
    <dgm:cxn modelId="{D925C773-FB71-4B39-9821-0C08714BEB20}" type="presOf" srcId="{9741D6D3-9AA2-4D06-87FC-FB15A3FD5CA2}" destId="{EFB57F36-3733-43E0-A8FC-BE50A61D4C00}" srcOrd="1" destOrd="0" presId="urn:microsoft.com/office/officeart/2005/8/layout/list1"/>
    <dgm:cxn modelId="{AEBBE073-82C5-49C7-A7E8-3E9110BAD1B5}" srcId="{E526E5D8-3A2B-45B0-8257-A67BAC824043}" destId="{2FF51607-AE21-4878-84CD-9F4975CA385E}" srcOrd="1" destOrd="0" parTransId="{9A4B3171-727C-4D07-9244-9455F9CA16FD}" sibTransId="{440027D2-153B-4221-B9CE-3A1F5593160C}"/>
    <dgm:cxn modelId="{FFE9F054-5F6F-407B-8FC5-2802E641BA9A}" type="presOf" srcId="{41D2206F-07A7-4E12-BA4F-8FD2B7A13491}" destId="{DB65D4C6-780F-4D44-AC65-57858F187B4C}" srcOrd="0" destOrd="14" presId="urn:microsoft.com/office/officeart/2005/8/layout/list1"/>
    <dgm:cxn modelId="{EE5A8359-CA01-4E22-894B-13FA8C37C73B}" srcId="{2FF51607-AE21-4878-84CD-9F4975CA385E}" destId="{8FF76481-E0DC-4F0C-BA2E-5FCB1CCC98E9}" srcOrd="1" destOrd="0" parTransId="{E5FDDCA0-E12C-4320-BEE7-E559CFD7ECE1}" sibTransId="{93423050-3DFB-48BE-ACF8-188C33F3441C}"/>
    <dgm:cxn modelId="{5D66DA5A-BA09-4432-B173-2A55610C26D5}" type="presOf" srcId="{5A8813FB-6024-45CA-990D-1F156B96BA87}" destId="{4321B60F-3A52-4E4A-9746-A0AE2630457F}" srcOrd="0" destOrd="2" presId="urn:microsoft.com/office/officeart/2005/8/layout/list1"/>
    <dgm:cxn modelId="{FA225A7D-82EC-4752-9FA0-63286B745598}" type="presOf" srcId="{215B5F40-07A8-458C-9298-83C93666D225}" destId="{4321B60F-3A52-4E4A-9746-A0AE2630457F}" srcOrd="0" destOrd="3" presId="urn:microsoft.com/office/officeart/2005/8/layout/list1"/>
    <dgm:cxn modelId="{E3EF417E-D589-46E3-AD8D-72B497549479}" type="presOf" srcId="{168BA730-A425-46E3-8D2A-9E377BA8D06F}" destId="{DB65D4C6-780F-4D44-AC65-57858F187B4C}" srcOrd="0" destOrd="3" presId="urn:microsoft.com/office/officeart/2005/8/layout/list1"/>
    <dgm:cxn modelId="{A6BD3683-FEC2-4DBF-B0C5-04E6263B3131}" type="presOf" srcId="{9741D6D3-9AA2-4D06-87FC-FB15A3FD5CA2}" destId="{A0BFAF63-CB61-49B7-88D2-8F097419D0F1}" srcOrd="0" destOrd="0" presId="urn:microsoft.com/office/officeart/2005/8/layout/list1"/>
    <dgm:cxn modelId="{FB516090-B2FD-426B-A9C6-16A06DB8797D}" srcId="{8FF76481-E0DC-4F0C-BA2E-5FCB1CCC98E9}" destId="{7C602D6B-606C-4D2A-B34B-DFAE960DB271}" srcOrd="0" destOrd="0" parTransId="{89FEFEA6-23BE-4316-8263-415A26DA146A}" sibTransId="{8C4E5AAC-9C42-4960-B39F-7F1E5DC864E1}"/>
    <dgm:cxn modelId="{4ED37991-4B0D-4A9B-A31E-E909BF7B9967}" srcId="{8FF76481-E0DC-4F0C-BA2E-5FCB1CCC98E9}" destId="{D92669D2-0C82-4908-B933-5F8227359FD6}" srcOrd="2" destOrd="0" parTransId="{2EEBCA31-4781-483A-8E74-F235205578D2}" sibTransId="{B837AD17-75FD-4CF3-951A-D127FBEB063B}"/>
    <dgm:cxn modelId="{9215C591-ED75-44EB-907E-CD24A2CB243B}" type="presOf" srcId="{FA9E0D02-7D7B-4B6A-968C-C7268CA9694B}" destId="{DB65D4C6-780F-4D44-AC65-57858F187B4C}" srcOrd="0" destOrd="9" presId="urn:microsoft.com/office/officeart/2005/8/layout/list1"/>
    <dgm:cxn modelId="{8B219D94-39FD-40D8-9342-002FADE53EC4}" srcId="{2FF51607-AE21-4878-84CD-9F4975CA385E}" destId="{FA9E0D02-7D7B-4B6A-968C-C7268CA9694B}" srcOrd="2" destOrd="0" parTransId="{EB5E6EA8-3588-4EC4-A648-4CF2B7C13EC2}" sibTransId="{D2CEF132-15C0-4974-AC59-FAAB2CBA17FA}"/>
    <dgm:cxn modelId="{976FCE98-3B9C-40E8-B1FA-B4B08A1AA69A}" type="presOf" srcId="{7C602D6B-606C-4D2A-B34B-DFAE960DB271}" destId="{DB65D4C6-780F-4D44-AC65-57858F187B4C}" srcOrd="0" destOrd="2" presId="urn:microsoft.com/office/officeart/2005/8/layout/list1"/>
    <dgm:cxn modelId="{24266299-AB8E-435F-99FB-EEA721BB5300}" srcId="{9741D6D3-9AA2-4D06-87FC-FB15A3FD5CA2}" destId="{8875A081-7583-4C0B-8BED-8D95A0708C7F}" srcOrd="6" destOrd="0" parTransId="{EF7914B7-DF28-4616-B029-C393DC6E7AB1}" sibTransId="{5ABBFC5F-AF7D-41CC-B77C-9C1597BCD26F}"/>
    <dgm:cxn modelId="{B1A40A9A-5101-4C91-BE40-D81655FA0AD0}" srcId="{9741D6D3-9AA2-4D06-87FC-FB15A3FD5CA2}" destId="{4302BCFB-63B9-46F8-9B0A-D7220235E435}" srcOrd="1" destOrd="0" parTransId="{811F7F3F-E0F6-4A69-BE37-8432A7E520B9}" sibTransId="{5548BA72-625F-414E-849B-D2C6699C0F12}"/>
    <dgm:cxn modelId="{AA60C59A-1201-41CC-855F-C151C8D28D81}" type="presOf" srcId="{4302BCFB-63B9-46F8-9B0A-D7220235E435}" destId="{4321B60F-3A52-4E4A-9746-A0AE2630457F}" srcOrd="0" destOrd="1" presId="urn:microsoft.com/office/officeart/2005/8/layout/list1"/>
    <dgm:cxn modelId="{E0369C9E-AD52-4DA8-968C-1139027D3304}" srcId="{8FF76481-E0DC-4F0C-BA2E-5FCB1CCC98E9}" destId="{774ABA26-7812-4415-A763-3585CB74BACE}" srcOrd="4" destOrd="0" parTransId="{ABD596A5-1097-4560-9C0A-58A78D059E9F}" sibTransId="{9421B902-F6F6-449C-9364-5D285F84538C}"/>
    <dgm:cxn modelId="{4660739F-4CAB-477D-AE1A-DF390ACFA5F3}" srcId="{2FF51607-AE21-4878-84CD-9F4975CA385E}" destId="{D399069A-B08F-4765-90C4-FF563B20F3C2}" srcOrd="6" destOrd="0" parTransId="{37C39AA7-3F91-4491-B289-CE8B046BFF2E}" sibTransId="{D388C369-1130-4DC1-B961-329190D9DE04}"/>
    <dgm:cxn modelId="{11B515A2-484D-4B07-AF02-8AA9FA8089CB}" type="presOf" srcId="{8875A081-7583-4C0B-8BED-8D95A0708C7F}" destId="{4321B60F-3A52-4E4A-9746-A0AE2630457F}" srcOrd="0" destOrd="6" presId="urn:microsoft.com/office/officeart/2005/8/layout/list1"/>
    <dgm:cxn modelId="{2199D3A4-F070-4988-A976-0E6C08948C78}" srcId="{8FF76481-E0DC-4F0C-BA2E-5FCB1CCC98E9}" destId="{168BA730-A425-46E3-8D2A-9E377BA8D06F}" srcOrd="1" destOrd="0" parTransId="{EA6FAB64-C1E5-4035-81F3-685A103D92AA}" sibTransId="{88600514-B48C-4537-94E6-CE09908BBE65}"/>
    <dgm:cxn modelId="{BE84C3AB-C9F6-4EFD-B162-6CE2BE8AAF0D}" type="presOf" srcId="{EADE0A40-A9EB-41BD-B54D-46DC58FBA54E}" destId="{DB65D4C6-780F-4D44-AC65-57858F187B4C}" srcOrd="0" destOrd="11" presId="urn:microsoft.com/office/officeart/2005/8/layout/list1"/>
    <dgm:cxn modelId="{9CA10AAC-0475-4D2C-886F-97D3CA07B072}" type="presOf" srcId="{CC844081-8A20-4E20-9588-562C68147799}" destId="{DB65D4C6-780F-4D44-AC65-57858F187B4C}" srcOrd="0" destOrd="12" presId="urn:microsoft.com/office/officeart/2005/8/layout/list1"/>
    <dgm:cxn modelId="{CEADBCBA-ECB5-49A0-BABB-27B19DCDDDC1}" srcId="{E526E5D8-3A2B-45B0-8257-A67BAC824043}" destId="{9741D6D3-9AA2-4D06-87FC-FB15A3FD5CA2}" srcOrd="0" destOrd="0" parTransId="{D25318B4-D227-400E-B09C-3945425D3ACC}" sibTransId="{668C7B32-56F9-4E3D-A8D6-D940D503499C}"/>
    <dgm:cxn modelId="{4FACBEC5-7A81-4B64-97A2-64595C2E0B25}" type="presOf" srcId="{E526E5D8-3A2B-45B0-8257-A67BAC824043}" destId="{5797F80B-6179-4042-BF32-907974EF46C6}" srcOrd="0" destOrd="0" presId="urn:microsoft.com/office/officeart/2005/8/layout/list1"/>
    <dgm:cxn modelId="{87BA83CF-9F44-42C8-A953-15915EA232DC}" type="presOf" srcId="{234FABF6-F4CD-483D-90B4-FE482F6367A9}" destId="{DB65D4C6-780F-4D44-AC65-57858F187B4C}" srcOrd="0" destOrd="7" presId="urn:microsoft.com/office/officeart/2005/8/layout/list1"/>
    <dgm:cxn modelId="{D2E0B9D0-6C00-4BAB-9589-344E11F8107F}" srcId="{2FF51607-AE21-4878-84CD-9F4975CA385E}" destId="{EADE0A40-A9EB-41BD-B54D-46DC58FBA54E}" srcOrd="4" destOrd="0" parTransId="{3D56D6E9-555E-4453-A080-67B48B4FE6A4}" sibTransId="{D74DF0F0-0F4C-420E-97A5-D83FB0190DCE}"/>
    <dgm:cxn modelId="{C54A53DA-7A92-4ED2-86A3-2B25FD5B7C28}" type="presOf" srcId="{8FF76481-E0DC-4F0C-BA2E-5FCB1CCC98E9}" destId="{DB65D4C6-780F-4D44-AC65-57858F187B4C}" srcOrd="0" destOrd="1" presId="urn:microsoft.com/office/officeart/2005/8/layout/list1"/>
    <dgm:cxn modelId="{C2DCB3DD-7FED-4FDB-91A2-1C8927C9ED8C}" srcId="{2FF51607-AE21-4878-84CD-9F4975CA385E}" destId="{CC844081-8A20-4E20-9588-562C68147799}" srcOrd="5" destOrd="0" parTransId="{6325A887-2116-4BA3-95FD-001C8E9F778C}" sibTransId="{9DE116DA-265A-4D0A-9FE5-1D6D368F7C20}"/>
    <dgm:cxn modelId="{2D56F3E7-6D9F-4AAF-8304-AA4ACD2CDDF4}" srcId="{9741D6D3-9AA2-4D06-87FC-FB15A3FD5CA2}" destId="{7F465E00-90D4-4CDD-91E9-07E13FD6EE67}" srcOrd="4" destOrd="0" parTransId="{0F223469-8637-41E6-8A54-A94AC4184757}" sibTransId="{9911AFA2-D197-4592-B00F-4589658D21E5}"/>
    <dgm:cxn modelId="{7A0F6EE8-6C72-4178-8179-DF4252B366E8}" srcId="{9741D6D3-9AA2-4D06-87FC-FB15A3FD5CA2}" destId="{215B5F40-07A8-458C-9298-83C93666D225}" srcOrd="3" destOrd="0" parTransId="{4B6BC3AD-FD46-495D-8495-A15FDB4CDF8B}" sibTransId="{5AC121C4-E1DC-4C1B-AD3D-A8E881351006}"/>
    <dgm:cxn modelId="{5C8C98F1-5F17-49EF-B943-C14875010D0D}" srcId="{9741D6D3-9AA2-4D06-87FC-FB15A3FD5CA2}" destId="{C67B4CEF-EC5B-40D6-B94A-46EBC7F5BC5C}" srcOrd="0" destOrd="0" parTransId="{EEC398A3-762F-49F9-A0D7-5CC49EB42C23}" sibTransId="{4F4C408E-ACE1-4450-9D56-628EAA46622E}"/>
    <dgm:cxn modelId="{E065DEF6-E0AC-4640-9C56-1F486FCE0044}" srcId="{9741D6D3-9AA2-4D06-87FC-FB15A3FD5CA2}" destId="{5A8813FB-6024-45CA-990D-1F156B96BA87}" srcOrd="2" destOrd="0" parTransId="{22D0F452-BA74-4958-8C86-5A301A0A2611}" sibTransId="{252CF9A7-7560-4EBA-9452-13A42159DD14}"/>
    <dgm:cxn modelId="{355ED921-7469-4DEB-BB33-C916598FB0E3}" type="presParOf" srcId="{5797F80B-6179-4042-BF32-907974EF46C6}" destId="{28D77E1B-B19A-4EF6-90EE-5FBDFAB6241B}" srcOrd="0" destOrd="0" presId="urn:microsoft.com/office/officeart/2005/8/layout/list1"/>
    <dgm:cxn modelId="{A3CEC526-470C-4ECC-A068-073B77025D5F}" type="presParOf" srcId="{28D77E1B-B19A-4EF6-90EE-5FBDFAB6241B}" destId="{A0BFAF63-CB61-49B7-88D2-8F097419D0F1}" srcOrd="0" destOrd="0" presId="urn:microsoft.com/office/officeart/2005/8/layout/list1"/>
    <dgm:cxn modelId="{3CF8FD96-687F-478D-ABD0-E93FFC1D00BC}" type="presParOf" srcId="{28D77E1B-B19A-4EF6-90EE-5FBDFAB6241B}" destId="{EFB57F36-3733-43E0-A8FC-BE50A61D4C00}" srcOrd="1" destOrd="0" presId="urn:microsoft.com/office/officeart/2005/8/layout/list1"/>
    <dgm:cxn modelId="{B3ACA3BD-CF1A-4710-A393-9C7859B65321}" type="presParOf" srcId="{5797F80B-6179-4042-BF32-907974EF46C6}" destId="{72D93066-321E-46C2-A75E-282D954899E7}" srcOrd="1" destOrd="0" presId="urn:microsoft.com/office/officeart/2005/8/layout/list1"/>
    <dgm:cxn modelId="{69777144-F101-4834-BB76-86BC6804E431}" type="presParOf" srcId="{5797F80B-6179-4042-BF32-907974EF46C6}" destId="{4321B60F-3A52-4E4A-9746-A0AE2630457F}" srcOrd="2" destOrd="0" presId="urn:microsoft.com/office/officeart/2005/8/layout/list1"/>
    <dgm:cxn modelId="{2FD0701E-E68B-4FDD-B7EA-C50A37ADFC41}" type="presParOf" srcId="{5797F80B-6179-4042-BF32-907974EF46C6}" destId="{77E396D6-8D17-4136-BB5B-FA041C0011D7}" srcOrd="3" destOrd="0" presId="urn:microsoft.com/office/officeart/2005/8/layout/list1"/>
    <dgm:cxn modelId="{93367C4C-A5F5-47A3-A71A-CA8B3EE443DB}" type="presParOf" srcId="{5797F80B-6179-4042-BF32-907974EF46C6}" destId="{3E2563C8-F5DF-4E7C-8355-5CA3DB4B9A73}" srcOrd="4" destOrd="0" presId="urn:microsoft.com/office/officeart/2005/8/layout/list1"/>
    <dgm:cxn modelId="{31B53979-51DF-4433-8FDD-5ACB2A03274E}" type="presParOf" srcId="{3E2563C8-F5DF-4E7C-8355-5CA3DB4B9A73}" destId="{31D1BA1F-2FF8-49A5-AE26-05705C109B0A}" srcOrd="0" destOrd="0" presId="urn:microsoft.com/office/officeart/2005/8/layout/list1"/>
    <dgm:cxn modelId="{896063E9-56BF-414D-B796-6039A701336A}" type="presParOf" srcId="{3E2563C8-F5DF-4E7C-8355-5CA3DB4B9A73}" destId="{C8B815F4-FDCF-4BA5-91E0-A14C832AD80D}" srcOrd="1" destOrd="0" presId="urn:microsoft.com/office/officeart/2005/8/layout/list1"/>
    <dgm:cxn modelId="{0FBD1C62-DD42-4279-9FDA-2FC21B63A432}" type="presParOf" srcId="{5797F80B-6179-4042-BF32-907974EF46C6}" destId="{043A1548-1A0C-4CB0-B777-D5BC164C51DB}" srcOrd="5" destOrd="0" presId="urn:microsoft.com/office/officeart/2005/8/layout/list1"/>
    <dgm:cxn modelId="{F9735B00-E650-4BE2-9E76-2196281B7A74}" type="presParOf" srcId="{5797F80B-6179-4042-BF32-907974EF46C6}" destId="{DB65D4C6-780F-4D44-AC65-57858F187B4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B41BF22-D009-4A2C-81AA-683A8B5CD714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97A3C718-0A66-458F-BF58-DBE87215274D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PELAKSANAAN PENGURUSAN MAJLIS RASMI UPM</a:t>
          </a:r>
        </a:p>
      </dgm:t>
    </dgm:pt>
    <dgm:pt modelId="{C365ABB8-FC9B-435D-9D87-55B2B47457C9}" type="parTrans" cxnId="{45E16EC8-E171-47BE-A38A-477988A2DE58}">
      <dgm:prSet/>
      <dgm:spPr/>
      <dgm:t>
        <a:bodyPr/>
        <a:lstStyle/>
        <a:p>
          <a:endParaRPr lang="en-US"/>
        </a:p>
      </dgm:t>
    </dgm:pt>
    <dgm:pt modelId="{C8F57038-FE70-4B37-9194-137FAB76EE2F}" type="sibTrans" cxnId="{45E16EC8-E171-47BE-A38A-477988A2DE58}">
      <dgm:prSet/>
      <dgm:spPr/>
      <dgm:t>
        <a:bodyPr/>
        <a:lstStyle/>
        <a:p>
          <a:endParaRPr lang="en-US"/>
        </a:p>
      </dgm:t>
    </dgm:pt>
    <dgm:pt modelId="{B272F376-DEF8-49C8-8220-429C4706229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PENILAIAN PENGURSAN MAJLIS RASMI UPM</a:t>
          </a:r>
        </a:p>
      </dgm:t>
    </dgm:pt>
    <dgm:pt modelId="{5D9BB007-0E17-4245-B9E7-BCEF7B60A3D4}" type="parTrans" cxnId="{F93897EF-5514-481F-9141-E7AD18239E49}">
      <dgm:prSet/>
      <dgm:spPr/>
      <dgm:t>
        <a:bodyPr/>
        <a:lstStyle/>
        <a:p>
          <a:endParaRPr lang="en-US"/>
        </a:p>
      </dgm:t>
    </dgm:pt>
    <dgm:pt modelId="{B579E8D1-CB2E-439E-B696-7283C94F5954}" type="sibTrans" cxnId="{F93897EF-5514-481F-9141-E7AD18239E49}">
      <dgm:prSet/>
      <dgm:spPr/>
      <dgm:t>
        <a:bodyPr/>
        <a:lstStyle/>
        <a:p>
          <a:endParaRPr lang="en-US"/>
        </a:p>
      </dgm:t>
    </dgm:pt>
    <dgm:pt modelId="{BF300D5B-BE1C-4A8A-BF6B-D728D92FBB77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PERANCANGAN PENGURUSAN MAJLIS RASMI UPM</a:t>
          </a:r>
        </a:p>
      </dgm:t>
    </dgm:pt>
    <dgm:pt modelId="{23892BFC-C9C7-492B-8C2B-33D650EA128D}" type="parTrans" cxnId="{885D3760-0A28-44BB-B098-FAEE1A4DC21F}">
      <dgm:prSet/>
      <dgm:spPr/>
      <dgm:t>
        <a:bodyPr/>
        <a:lstStyle/>
        <a:p>
          <a:endParaRPr lang="en-US"/>
        </a:p>
      </dgm:t>
    </dgm:pt>
    <dgm:pt modelId="{17DE447D-C7CF-4464-8269-F8117AA90B1E}" type="sibTrans" cxnId="{885D3760-0A28-44BB-B098-FAEE1A4DC21F}">
      <dgm:prSet/>
      <dgm:spPr/>
      <dgm:t>
        <a:bodyPr/>
        <a:lstStyle/>
        <a:p>
          <a:endParaRPr lang="en-US"/>
        </a:p>
      </dgm:t>
    </dgm:pt>
    <dgm:pt modelId="{88F1B68B-C285-45F0-912C-A60EC6181AB7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SENARAI SEMAK PENGURUSAN MAJLIS RASMI UPM</a:t>
          </a:r>
        </a:p>
      </dgm:t>
    </dgm:pt>
    <dgm:pt modelId="{8BB49184-F89E-4065-9945-94825AB2CBA7}" type="parTrans" cxnId="{905E48F1-BA46-458B-8700-AC63B6041182}">
      <dgm:prSet/>
      <dgm:spPr/>
      <dgm:t>
        <a:bodyPr/>
        <a:lstStyle/>
        <a:p>
          <a:endParaRPr lang="en-US"/>
        </a:p>
      </dgm:t>
    </dgm:pt>
    <dgm:pt modelId="{903747C5-DCC7-493E-9218-2F45D88DD43E}" type="sibTrans" cxnId="{905E48F1-BA46-458B-8700-AC63B6041182}">
      <dgm:prSet/>
      <dgm:spPr/>
      <dgm:t>
        <a:bodyPr/>
        <a:lstStyle/>
        <a:p>
          <a:endParaRPr lang="en-US"/>
        </a:p>
      </dgm:t>
    </dgm:pt>
    <dgm:pt modelId="{D22A509B-EC11-48BD-A26E-21790FF1A22B}" type="pres">
      <dgm:prSet presAssocID="{1B41BF22-D009-4A2C-81AA-683A8B5CD714}" presName="compositeShape" presStyleCnt="0">
        <dgm:presLayoutVars>
          <dgm:chMax val="7"/>
          <dgm:dir/>
          <dgm:resizeHandles val="exact"/>
        </dgm:presLayoutVars>
      </dgm:prSet>
      <dgm:spPr/>
    </dgm:pt>
    <dgm:pt modelId="{67C899DB-FD26-45FF-BAAC-F86593140CFC}" type="pres">
      <dgm:prSet presAssocID="{1B41BF22-D009-4A2C-81AA-683A8B5CD714}" presName="wedge1" presStyleLbl="node1" presStyleIdx="0" presStyleCnt="4" custScaleX="120536" custScaleY="111857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95440832-1065-4B69-B203-2B8B6DF29161}" type="pres">
      <dgm:prSet presAssocID="{1B41BF22-D009-4A2C-81AA-683A8B5CD714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CCA923A-8873-441B-AC67-2A8A59A5F1C6}" type="pres">
      <dgm:prSet presAssocID="{1B41BF22-D009-4A2C-81AA-683A8B5CD714}" presName="wedge2" presStyleLbl="node1" presStyleIdx="1" presStyleCnt="4"/>
      <dgm:spPr/>
    </dgm:pt>
    <dgm:pt modelId="{B2C854E2-F1CC-4002-A8EB-0F2FE75B54B4}" type="pres">
      <dgm:prSet presAssocID="{1B41BF22-D009-4A2C-81AA-683A8B5CD714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DB6313E-047E-4CDD-A56D-61797B1E968B}" type="pres">
      <dgm:prSet presAssocID="{1B41BF22-D009-4A2C-81AA-683A8B5CD714}" presName="wedge3" presStyleLbl="node1" presStyleIdx="2" presStyleCnt="4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BFF413EC-E18B-4CE0-9B76-02C2C3BBADB7}" type="pres">
      <dgm:prSet presAssocID="{1B41BF22-D009-4A2C-81AA-683A8B5CD714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2394503-891A-4C7F-B040-8A93630027B8}" type="pres">
      <dgm:prSet presAssocID="{1B41BF22-D009-4A2C-81AA-683A8B5CD714}" presName="wedge4" presStyleLbl="node1" presStyleIdx="3" presStyleCnt="4" custLinFactNeighborX="540" custLinFactNeighborY="-1352"/>
      <dgm:spPr/>
    </dgm:pt>
    <dgm:pt modelId="{CE72889B-922A-4607-A562-F400FE01220F}" type="pres">
      <dgm:prSet presAssocID="{1B41BF22-D009-4A2C-81AA-683A8B5CD714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DA40A1B-5658-4329-9326-4B175E008CE1}" type="presOf" srcId="{B272F376-DEF8-49C8-8220-429C47062296}" destId="{CE72889B-922A-4607-A562-F400FE01220F}" srcOrd="1" destOrd="0" presId="urn:microsoft.com/office/officeart/2005/8/layout/chart3"/>
    <dgm:cxn modelId="{885D3760-0A28-44BB-B098-FAEE1A4DC21F}" srcId="{1B41BF22-D009-4A2C-81AA-683A8B5CD714}" destId="{BF300D5B-BE1C-4A8A-BF6B-D728D92FBB77}" srcOrd="1" destOrd="0" parTransId="{23892BFC-C9C7-492B-8C2B-33D650EA128D}" sibTransId="{17DE447D-C7CF-4464-8269-F8117AA90B1E}"/>
    <dgm:cxn modelId="{14B15866-E0E5-4C93-9EA4-070AEA8930DD}" type="presOf" srcId="{97A3C718-0A66-458F-BF58-DBE87215274D}" destId="{95440832-1065-4B69-B203-2B8B6DF29161}" srcOrd="1" destOrd="0" presId="urn:microsoft.com/office/officeart/2005/8/layout/chart3"/>
    <dgm:cxn modelId="{D791066D-0ADF-496E-9F43-B5977095E6FB}" type="presOf" srcId="{1B41BF22-D009-4A2C-81AA-683A8B5CD714}" destId="{D22A509B-EC11-48BD-A26E-21790FF1A22B}" srcOrd="0" destOrd="0" presId="urn:microsoft.com/office/officeart/2005/8/layout/chart3"/>
    <dgm:cxn modelId="{FC572573-5AAC-4998-8863-46A5C7C47FB5}" type="presOf" srcId="{97A3C718-0A66-458F-BF58-DBE87215274D}" destId="{67C899DB-FD26-45FF-BAAC-F86593140CFC}" srcOrd="0" destOrd="0" presId="urn:microsoft.com/office/officeart/2005/8/layout/chart3"/>
    <dgm:cxn modelId="{8BAB3682-A7D5-449A-AB47-D86A23224B80}" type="presOf" srcId="{BF300D5B-BE1C-4A8A-BF6B-D728D92FBB77}" destId="{B2C854E2-F1CC-4002-A8EB-0F2FE75B54B4}" srcOrd="1" destOrd="0" presId="urn:microsoft.com/office/officeart/2005/8/layout/chart3"/>
    <dgm:cxn modelId="{78C6278F-9ACC-4316-8308-D52773405BD4}" type="presOf" srcId="{88F1B68B-C285-45F0-912C-A60EC6181AB7}" destId="{BFF413EC-E18B-4CE0-9B76-02C2C3BBADB7}" srcOrd="1" destOrd="0" presId="urn:microsoft.com/office/officeart/2005/8/layout/chart3"/>
    <dgm:cxn modelId="{776490B3-1C71-490F-8D95-BBE536686221}" type="presOf" srcId="{88F1B68B-C285-45F0-912C-A60EC6181AB7}" destId="{ADB6313E-047E-4CDD-A56D-61797B1E968B}" srcOrd="0" destOrd="0" presId="urn:microsoft.com/office/officeart/2005/8/layout/chart3"/>
    <dgm:cxn modelId="{EEABEBBA-BDE1-4234-B411-6F3F54A071BC}" type="presOf" srcId="{BF300D5B-BE1C-4A8A-BF6B-D728D92FBB77}" destId="{8CCA923A-8873-441B-AC67-2A8A59A5F1C6}" srcOrd="0" destOrd="0" presId="urn:microsoft.com/office/officeart/2005/8/layout/chart3"/>
    <dgm:cxn modelId="{AB09F9C0-D0C2-422B-8C6C-3E61DAB8692F}" type="presOf" srcId="{B272F376-DEF8-49C8-8220-429C47062296}" destId="{B2394503-891A-4C7F-B040-8A93630027B8}" srcOrd="0" destOrd="0" presId="urn:microsoft.com/office/officeart/2005/8/layout/chart3"/>
    <dgm:cxn modelId="{45E16EC8-E171-47BE-A38A-477988A2DE58}" srcId="{1B41BF22-D009-4A2C-81AA-683A8B5CD714}" destId="{97A3C718-0A66-458F-BF58-DBE87215274D}" srcOrd="0" destOrd="0" parTransId="{C365ABB8-FC9B-435D-9D87-55B2B47457C9}" sibTransId="{C8F57038-FE70-4B37-9194-137FAB76EE2F}"/>
    <dgm:cxn modelId="{F93897EF-5514-481F-9141-E7AD18239E49}" srcId="{1B41BF22-D009-4A2C-81AA-683A8B5CD714}" destId="{B272F376-DEF8-49C8-8220-429C47062296}" srcOrd="3" destOrd="0" parTransId="{5D9BB007-0E17-4245-B9E7-BCEF7B60A3D4}" sibTransId="{B579E8D1-CB2E-439E-B696-7283C94F5954}"/>
    <dgm:cxn modelId="{905E48F1-BA46-458B-8700-AC63B6041182}" srcId="{1B41BF22-D009-4A2C-81AA-683A8B5CD714}" destId="{88F1B68B-C285-45F0-912C-A60EC6181AB7}" srcOrd="2" destOrd="0" parTransId="{8BB49184-F89E-4065-9945-94825AB2CBA7}" sibTransId="{903747C5-DCC7-493E-9218-2F45D88DD43E}"/>
    <dgm:cxn modelId="{E678A7DA-F95E-4213-9C18-8DBC69441AA3}" type="presParOf" srcId="{D22A509B-EC11-48BD-A26E-21790FF1A22B}" destId="{67C899DB-FD26-45FF-BAAC-F86593140CFC}" srcOrd="0" destOrd="0" presId="urn:microsoft.com/office/officeart/2005/8/layout/chart3"/>
    <dgm:cxn modelId="{C86CD741-E587-4728-9F94-B06C1D6115E6}" type="presParOf" srcId="{D22A509B-EC11-48BD-A26E-21790FF1A22B}" destId="{95440832-1065-4B69-B203-2B8B6DF29161}" srcOrd="1" destOrd="0" presId="urn:microsoft.com/office/officeart/2005/8/layout/chart3"/>
    <dgm:cxn modelId="{6CB7BDDC-7961-48D4-9AA4-D0D890235F3F}" type="presParOf" srcId="{D22A509B-EC11-48BD-A26E-21790FF1A22B}" destId="{8CCA923A-8873-441B-AC67-2A8A59A5F1C6}" srcOrd="2" destOrd="0" presId="urn:microsoft.com/office/officeart/2005/8/layout/chart3"/>
    <dgm:cxn modelId="{8F183DF6-9124-403D-8F8E-79CCACC8172A}" type="presParOf" srcId="{D22A509B-EC11-48BD-A26E-21790FF1A22B}" destId="{B2C854E2-F1CC-4002-A8EB-0F2FE75B54B4}" srcOrd="3" destOrd="0" presId="urn:microsoft.com/office/officeart/2005/8/layout/chart3"/>
    <dgm:cxn modelId="{96FC0993-57EE-423E-82AB-9CE43869842D}" type="presParOf" srcId="{D22A509B-EC11-48BD-A26E-21790FF1A22B}" destId="{ADB6313E-047E-4CDD-A56D-61797B1E968B}" srcOrd="4" destOrd="0" presId="urn:microsoft.com/office/officeart/2005/8/layout/chart3"/>
    <dgm:cxn modelId="{4BAAA94E-124A-49C3-A5E8-5C4ED7D5BDEE}" type="presParOf" srcId="{D22A509B-EC11-48BD-A26E-21790FF1A22B}" destId="{BFF413EC-E18B-4CE0-9B76-02C2C3BBADB7}" srcOrd="5" destOrd="0" presId="urn:microsoft.com/office/officeart/2005/8/layout/chart3"/>
    <dgm:cxn modelId="{386E68BF-2317-425D-BBB1-04ED55AAD5BA}" type="presParOf" srcId="{D22A509B-EC11-48BD-A26E-21790FF1A22B}" destId="{B2394503-891A-4C7F-B040-8A93630027B8}" srcOrd="6" destOrd="0" presId="urn:microsoft.com/office/officeart/2005/8/layout/chart3"/>
    <dgm:cxn modelId="{38272983-1F61-4BB4-BC0A-533E6AC9FC03}" type="presParOf" srcId="{D22A509B-EC11-48BD-A26E-21790FF1A22B}" destId="{CE72889B-922A-4607-A562-F400FE01220F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B403FCC-AD3C-4037-A92A-48E6780A070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299E5-A06C-4C21-9E3D-B88DB4CAFD26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ms-MY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MEMASTIKAN SEMUA PETUGAS MENGAMBIL PERANAN DAN TUGAS MASING-MASING</a:t>
          </a:r>
          <a:endParaRPr lang="en-US" sz="1200" b="1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013DE9DE-2FFC-42EA-9CCC-98962E50BA32}" type="parTrans" cxnId="{55FBE1E9-FDEC-46A7-8A99-743BC1AA3C24}">
      <dgm:prSet/>
      <dgm:spPr/>
      <dgm:t>
        <a:bodyPr/>
        <a:lstStyle/>
        <a:p>
          <a:endParaRPr lang="en-US"/>
        </a:p>
      </dgm:t>
    </dgm:pt>
    <dgm:pt modelId="{D38EDF35-D244-4835-90C9-294FBF7F23EC}" type="sibTrans" cxnId="{55FBE1E9-FDEC-46A7-8A99-743BC1AA3C24}">
      <dgm:prSet/>
      <dgm:spPr/>
      <dgm:t>
        <a:bodyPr/>
        <a:lstStyle/>
        <a:p>
          <a:endParaRPr lang="en-US"/>
        </a:p>
      </dgm:t>
    </dgm:pt>
    <dgm:pt modelId="{1DD5F5DF-081D-4354-978A-F7929ED964E1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ms-MY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BUKU GERAK KERJA PENTADBIRAN </a:t>
          </a:r>
          <a:endParaRPr lang="en-US" sz="1200" b="1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858C7AAE-18A3-4F6A-9B6B-2974DB973445}" type="parTrans" cxnId="{0866750D-9568-4385-ACF3-040F31ADE805}">
      <dgm:prSet/>
      <dgm:spPr/>
      <dgm:t>
        <a:bodyPr/>
        <a:lstStyle/>
        <a:p>
          <a:endParaRPr lang="en-US"/>
        </a:p>
      </dgm:t>
    </dgm:pt>
    <dgm:pt modelId="{A2128B20-E5A6-49BB-9D34-59D102D191E4}" type="sibTrans" cxnId="{0866750D-9568-4385-ACF3-040F31ADE805}">
      <dgm:prSet/>
      <dgm:spPr/>
      <dgm:t>
        <a:bodyPr/>
        <a:lstStyle/>
        <a:p>
          <a:endParaRPr lang="en-US"/>
        </a:p>
      </dgm:t>
    </dgm:pt>
    <dgm:pt modelId="{43EC830E-11C2-472A-8019-3275B6AE6410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ms-MY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JURUACARA MAJLIS</a:t>
          </a:r>
          <a:endParaRPr lang="en-US" sz="1200" b="1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0CBA8814-A353-4980-83D5-66B5779EDB05}" type="parTrans" cxnId="{E3F6A939-99B3-4ADA-A044-CFA006DC3791}">
      <dgm:prSet/>
      <dgm:spPr/>
      <dgm:t>
        <a:bodyPr/>
        <a:lstStyle/>
        <a:p>
          <a:endParaRPr lang="en-US"/>
        </a:p>
      </dgm:t>
    </dgm:pt>
    <dgm:pt modelId="{2F1E305C-AF17-4699-B419-DD081DDFA17D}" type="sibTrans" cxnId="{E3F6A939-99B3-4ADA-A044-CFA006DC3791}">
      <dgm:prSet/>
      <dgm:spPr/>
      <dgm:t>
        <a:bodyPr/>
        <a:lstStyle/>
        <a:p>
          <a:endParaRPr lang="en-US"/>
        </a:p>
      </dgm:t>
    </dgm:pt>
    <dgm:pt modelId="{63DC7FAF-B661-426B-8F01-9B5E10E55CDD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ms-MY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PEMBACA DOA</a:t>
          </a:r>
          <a:endParaRPr lang="en-US" sz="1200" b="1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3E1EDA66-603A-487A-8157-1EA0CC0B2703}" type="parTrans" cxnId="{B6ECD4DD-505D-487D-A42A-D12FB319D94A}">
      <dgm:prSet/>
      <dgm:spPr/>
      <dgm:t>
        <a:bodyPr/>
        <a:lstStyle/>
        <a:p>
          <a:endParaRPr lang="en-US"/>
        </a:p>
      </dgm:t>
    </dgm:pt>
    <dgm:pt modelId="{9307E20C-6978-439C-A997-50975C0E3D21}" type="sibTrans" cxnId="{B6ECD4DD-505D-487D-A42A-D12FB319D94A}">
      <dgm:prSet/>
      <dgm:spPr/>
      <dgm:t>
        <a:bodyPr/>
        <a:lstStyle/>
        <a:p>
          <a:endParaRPr lang="en-US"/>
        </a:p>
      </dgm:t>
    </dgm:pt>
    <dgm:pt modelId="{FFD88BEA-6595-464A-8272-7C7E8570253A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ms-MY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LAGU NEGARAKU</a:t>
          </a:r>
          <a:r>
            <a:rPr kumimoji="0" lang="ms-MY" sz="12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 DAN</a:t>
          </a:r>
          <a:r>
            <a:rPr kumimoji="0" lang="ms-MY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 PUTRA GEMILANG</a:t>
          </a:r>
          <a:endParaRPr lang="en-US" sz="1200" b="1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6133564C-B425-47A9-9175-3CE9EAF815A4}" type="parTrans" cxnId="{86A1508D-A9F8-4806-9387-8EB02835733C}">
      <dgm:prSet/>
      <dgm:spPr/>
      <dgm:t>
        <a:bodyPr/>
        <a:lstStyle/>
        <a:p>
          <a:endParaRPr lang="en-US"/>
        </a:p>
      </dgm:t>
    </dgm:pt>
    <dgm:pt modelId="{6BF826A4-879A-42E9-844A-9B2262A4FEE7}" type="sibTrans" cxnId="{86A1508D-A9F8-4806-9387-8EB02835733C}">
      <dgm:prSet/>
      <dgm:spPr/>
      <dgm:t>
        <a:bodyPr/>
        <a:lstStyle/>
        <a:p>
          <a:endParaRPr lang="en-US"/>
        </a:p>
      </dgm:t>
    </dgm:pt>
    <dgm:pt modelId="{0D99B858-E379-4723-B3CF-207841406C00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ms-MY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SENARAI TETAMU JEMPUTAN KHAS YANG LENGKAP</a:t>
          </a:r>
          <a:endParaRPr lang="en-US" sz="1200" b="1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D2F38E32-839B-4445-9E80-B3A67E160142}" type="parTrans" cxnId="{6A6538F6-35FF-47C3-A340-2B1A7A1610C5}">
      <dgm:prSet/>
      <dgm:spPr/>
      <dgm:t>
        <a:bodyPr/>
        <a:lstStyle/>
        <a:p>
          <a:endParaRPr lang="en-US"/>
        </a:p>
      </dgm:t>
    </dgm:pt>
    <dgm:pt modelId="{483BB935-4F75-4C02-A39B-42AFA43A9098}" type="sibTrans" cxnId="{6A6538F6-35FF-47C3-A340-2B1A7A1610C5}">
      <dgm:prSet/>
      <dgm:spPr/>
      <dgm:t>
        <a:bodyPr/>
        <a:lstStyle/>
        <a:p>
          <a:endParaRPr lang="en-US"/>
        </a:p>
      </dgm:t>
    </dgm:pt>
    <dgm:pt modelId="{DADC0F7F-60FE-4CCA-80AC-B560E1C422D5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ms-MY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KEDUDUKAN TETAMU KEHORMAT DAN TETAMU JEMPUTAN KHAS (</a:t>
          </a:r>
          <a:r>
            <a:rPr kumimoji="0" lang="ms-MY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TAGGING</a:t>
          </a:r>
          <a:r>
            <a:rPr kumimoji="0" lang="ms-MY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)</a:t>
          </a:r>
          <a:endParaRPr lang="en-US" sz="1200" b="1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B3524647-A7E5-419B-946A-D23B7BA04A9C}" type="parTrans" cxnId="{469C6B36-3109-44B1-9D65-D811DBE5E6B1}">
      <dgm:prSet/>
      <dgm:spPr/>
      <dgm:t>
        <a:bodyPr/>
        <a:lstStyle/>
        <a:p>
          <a:endParaRPr lang="en-US"/>
        </a:p>
      </dgm:t>
    </dgm:pt>
    <dgm:pt modelId="{1A7DD7CF-97A6-476C-AB10-29493BB697B0}" type="sibTrans" cxnId="{469C6B36-3109-44B1-9D65-D811DBE5E6B1}">
      <dgm:prSet/>
      <dgm:spPr/>
      <dgm:t>
        <a:bodyPr/>
        <a:lstStyle/>
        <a:p>
          <a:endParaRPr lang="en-US"/>
        </a:p>
      </dgm:t>
    </dgm:pt>
    <dgm:pt modelId="{3C1261FF-CB12-4C50-941D-B9316C040653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ms-MY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CENDERAMATA ATAU HADIAH (JIKA ADA)</a:t>
          </a:r>
          <a:endParaRPr lang="en-US" sz="1200" b="1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F590C858-3F51-4196-9CB3-027CAB704DB3}" type="parTrans" cxnId="{8290CC13-46B2-4E45-ABE4-D39B9B47BB54}">
      <dgm:prSet/>
      <dgm:spPr/>
      <dgm:t>
        <a:bodyPr/>
        <a:lstStyle/>
        <a:p>
          <a:endParaRPr lang="en-US"/>
        </a:p>
      </dgm:t>
    </dgm:pt>
    <dgm:pt modelId="{E6AF0BBB-259B-4CEB-9550-77CA64267B18}" type="sibTrans" cxnId="{8290CC13-46B2-4E45-ABE4-D39B9B47BB54}">
      <dgm:prSet/>
      <dgm:spPr/>
      <dgm:t>
        <a:bodyPr/>
        <a:lstStyle/>
        <a:p>
          <a:endParaRPr lang="en-US"/>
        </a:p>
      </dgm:t>
    </dgm:pt>
    <dgm:pt modelId="{47CFAC6F-FDBC-4D63-B966-0FB364C9BA55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ms-MY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AUDIO SISTEM</a:t>
          </a:r>
          <a:endParaRPr lang="en-US" sz="1200" b="1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F42CCED4-BFFF-461D-9245-51681C5898C6}" type="parTrans" cxnId="{D5D480CA-C3F9-479D-A89E-4E8D31B45FB2}">
      <dgm:prSet/>
      <dgm:spPr/>
      <dgm:t>
        <a:bodyPr/>
        <a:lstStyle/>
        <a:p>
          <a:endParaRPr lang="en-US"/>
        </a:p>
      </dgm:t>
    </dgm:pt>
    <dgm:pt modelId="{551AECC4-7729-4C1C-9CFF-1EEA60E3ADCE}" type="sibTrans" cxnId="{D5D480CA-C3F9-479D-A89E-4E8D31B45FB2}">
      <dgm:prSet/>
      <dgm:spPr/>
      <dgm:t>
        <a:bodyPr/>
        <a:lstStyle/>
        <a:p>
          <a:endParaRPr lang="en-US"/>
        </a:p>
      </dgm:t>
    </dgm:pt>
    <dgm:pt modelId="{1E6AA8B4-1C0C-43E9-B8CA-BF71E741C72F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ms-MY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MENYEDIAKAN BILIK </a:t>
          </a:r>
          <a:r>
            <a:rPr kumimoji="0" lang="ms-MY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HOLDING ROOM</a:t>
          </a:r>
          <a:endParaRPr lang="en-US" sz="1200" b="1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4A14C59D-4873-43D3-A5C8-0CC906B059BA}" type="parTrans" cxnId="{C33D43AD-D720-46F4-A09E-86E610A54F4C}">
      <dgm:prSet/>
      <dgm:spPr/>
      <dgm:t>
        <a:bodyPr/>
        <a:lstStyle/>
        <a:p>
          <a:endParaRPr lang="en-US"/>
        </a:p>
      </dgm:t>
    </dgm:pt>
    <dgm:pt modelId="{1EDC4F5F-B704-41E4-997A-486B848693BA}" type="sibTrans" cxnId="{C33D43AD-D720-46F4-A09E-86E610A54F4C}">
      <dgm:prSet/>
      <dgm:spPr/>
      <dgm:t>
        <a:bodyPr/>
        <a:lstStyle/>
        <a:p>
          <a:endParaRPr lang="en-US"/>
        </a:p>
      </dgm:t>
    </dgm:pt>
    <dgm:pt modelId="{31CE5556-F599-4675-9716-1EEAEEEC5363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ms-MY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TEMPAT JAMUAN</a:t>
          </a:r>
          <a:endParaRPr kumimoji="0" lang="ms-MY" sz="12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</dgm:t>
    </dgm:pt>
    <dgm:pt modelId="{27D5446A-88B3-4CB1-801C-6F789560A3C8}" type="parTrans" cxnId="{7BF56B8B-F9CA-41B6-A3E7-F8982E69429B}">
      <dgm:prSet/>
      <dgm:spPr/>
      <dgm:t>
        <a:bodyPr/>
        <a:lstStyle/>
        <a:p>
          <a:endParaRPr lang="en-US"/>
        </a:p>
      </dgm:t>
    </dgm:pt>
    <dgm:pt modelId="{856A80CF-B8C6-45EF-B4E1-A2405F96570B}" type="sibTrans" cxnId="{7BF56B8B-F9CA-41B6-A3E7-F8982E69429B}">
      <dgm:prSet/>
      <dgm:spPr/>
      <dgm:t>
        <a:bodyPr/>
        <a:lstStyle/>
        <a:p>
          <a:endParaRPr lang="en-US"/>
        </a:p>
      </dgm:t>
    </dgm:pt>
    <dgm:pt modelId="{BD2FC3B4-77D7-41BF-8183-D2A426AB65A3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ms-MY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TEMPAT SIDANG MEDIA (JIKA ADA)</a:t>
          </a:r>
          <a:endParaRPr kumimoji="0" lang="ms-MY" sz="12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</dgm:t>
    </dgm:pt>
    <dgm:pt modelId="{D8D04CB0-04FD-4A85-899D-282168639FAB}" type="parTrans" cxnId="{9523B41C-424E-4312-B375-6F170DEE515A}">
      <dgm:prSet/>
      <dgm:spPr/>
      <dgm:t>
        <a:bodyPr/>
        <a:lstStyle/>
        <a:p>
          <a:endParaRPr lang="en-US"/>
        </a:p>
      </dgm:t>
    </dgm:pt>
    <dgm:pt modelId="{D7D23645-4764-4177-807A-2FBE96AFDC99}" type="sibTrans" cxnId="{9523B41C-424E-4312-B375-6F170DEE515A}">
      <dgm:prSet/>
      <dgm:spPr/>
      <dgm:t>
        <a:bodyPr/>
        <a:lstStyle/>
        <a:p>
          <a:endParaRPr lang="en-US"/>
        </a:p>
      </dgm:t>
    </dgm:pt>
    <dgm:pt modelId="{AFA3E171-573B-4175-961D-35A42D998CB2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ms-MY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KEBERSIHAN TANDAS DAN TEMPAT MAJLIS</a:t>
          </a:r>
          <a:endParaRPr kumimoji="0" lang="ms-MY" sz="12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</dgm:t>
    </dgm:pt>
    <dgm:pt modelId="{D39AFD84-C005-41E9-AE1C-F660C322D8BE}" type="parTrans" cxnId="{79BAFF74-DFAE-4F37-979C-D34DCA207D52}">
      <dgm:prSet/>
      <dgm:spPr/>
      <dgm:t>
        <a:bodyPr/>
        <a:lstStyle/>
        <a:p>
          <a:endParaRPr lang="en-US"/>
        </a:p>
      </dgm:t>
    </dgm:pt>
    <dgm:pt modelId="{9DDEB49A-2B67-40E6-BBA2-DB96F7B73B25}" type="sibTrans" cxnId="{79BAFF74-DFAE-4F37-979C-D34DCA207D52}">
      <dgm:prSet/>
      <dgm:spPr/>
      <dgm:t>
        <a:bodyPr/>
        <a:lstStyle/>
        <a:p>
          <a:endParaRPr lang="en-US"/>
        </a:p>
      </dgm:t>
    </dgm:pt>
    <dgm:pt modelId="{FD312ACE-3E11-4B0E-B705-3818EAF88395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ms-MY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PENYAMBUT TETAMU DAN PENGIRING (JIKA PERLU)</a:t>
          </a:r>
          <a:endParaRPr kumimoji="0" lang="ms-MY" sz="12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</dgm:t>
    </dgm:pt>
    <dgm:pt modelId="{120884F8-89A6-4085-B86D-24A7F03296EA}" type="parTrans" cxnId="{9362E16C-78CA-4F3F-81E8-76C4A87B48BB}">
      <dgm:prSet/>
      <dgm:spPr/>
      <dgm:t>
        <a:bodyPr/>
        <a:lstStyle/>
        <a:p>
          <a:endParaRPr lang="en-US"/>
        </a:p>
      </dgm:t>
    </dgm:pt>
    <dgm:pt modelId="{6FDBFC9E-56AF-4327-88B2-77D773FBBC66}" type="sibTrans" cxnId="{9362E16C-78CA-4F3F-81E8-76C4A87B48BB}">
      <dgm:prSet/>
      <dgm:spPr/>
      <dgm:t>
        <a:bodyPr/>
        <a:lstStyle/>
        <a:p>
          <a:endParaRPr lang="en-US"/>
        </a:p>
      </dgm:t>
    </dgm:pt>
    <dgm:pt modelId="{C6D5EE59-AED4-47CD-9E38-023EA9D114BA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ms-MY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BUKU PROGRAM</a:t>
          </a:r>
          <a:endParaRPr kumimoji="0" lang="ms-MY" sz="12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</dgm:t>
    </dgm:pt>
    <dgm:pt modelId="{DA14A36A-7AB1-4BDE-82E9-FF8D2395C98B}" type="parTrans" cxnId="{23595D5F-8759-4247-8313-5A8D02AD2C00}">
      <dgm:prSet/>
      <dgm:spPr/>
      <dgm:t>
        <a:bodyPr/>
        <a:lstStyle/>
        <a:p>
          <a:endParaRPr lang="en-US"/>
        </a:p>
      </dgm:t>
    </dgm:pt>
    <dgm:pt modelId="{BFEAE4F3-FA12-4629-9EC3-23D98CA30169}" type="sibTrans" cxnId="{23595D5F-8759-4247-8313-5A8D02AD2C00}">
      <dgm:prSet/>
      <dgm:spPr/>
      <dgm:t>
        <a:bodyPr/>
        <a:lstStyle/>
        <a:p>
          <a:endParaRPr lang="en-US"/>
        </a:p>
      </dgm:t>
    </dgm:pt>
    <dgm:pt modelId="{08867FEC-1E0C-4B83-8B18-CB99561D4863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ms-MY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AIR MINUMAN DI ATAS ROSTRUM </a:t>
          </a:r>
          <a:endParaRPr lang="ms-MY" sz="1200" b="1" dirty="0">
            <a:solidFill>
              <a:schemeClr val="tx1"/>
            </a:solidFill>
            <a:latin typeface="Trebuchet MS" pitchFamily="34" charset="0"/>
            <a:ea typeface="Times New Roman" pitchFamily="18" charset="0"/>
            <a:cs typeface="Tahoma" pitchFamily="34" charset="0"/>
          </a:endParaRPr>
        </a:p>
      </dgm:t>
    </dgm:pt>
    <dgm:pt modelId="{47FD7AB0-681C-4224-9A51-98920EDC8EE2}" type="parTrans" cxnId="{7E564389-274B-48BF-B865-DDE56DA149F8}">
      <dgm:prSet/>
      <dgm:spPr/>
      <dgm:t>
        <a:bodyPr/>
        <a:lstStyle/>
        <a:p>
          <a:endParaRPr lang="en-US"/>
        </a:p>
      </dgm:t>
    </dgm:pt>
    <dgm:pt modelId="{3C92DD5E-56D8-4039-999F-B8AFFA7EF578}" type="sibTrans" cxnId="{7E564389-274B-48BF-B865-DDE56DA149F8}">
      <dgm:prSet/>
      <dgm:spPr/>
      <dgm:t>
        <a:bodyPr/>
        <a:lstStyle/>
        <a:p>
          <a:endParaRPr lang="en-US"/>
        </a:p>
      </dgm:t>
    </dgm:pt>
    <dgm:pt modelId="{BA6679C4-2E77-4237-8D98-77DCBA350F74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ms-MY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LAIN-LAIN YANG BERKAITAN</a:t>
          </a:r>
          <a:r>
            <a:rPr kumimoji="0" lang="ms-MY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.</a:t>
          </a:r>
          <a:endParaRPr kumimoji="0" lang="ms-MY" sz="10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</dgm:t>
    </dgm:pt>
    <dgm:pt modelId="{6C1697FC-F859-4D50-B875-7E888091ABD5}" type="parTrans" cxnId="{C4C0106C-9437-4AF7-9697-492C45AEF15C}">
      <dgm:prSet/>
      <dgm:spPr/>
      <dgm:t>
        <a:bodyPr/>
        <a:lstStyle/>
        <a:p>
          <a:endParaRPr lang="en-US"/>
        </a:p>
      </dgm:t>
    </dgm:pt>
    <dgm:pt modelId="{6BEFD40F-3099-4017-9FE1-9C4592DCA6A4}" type="sibTrans" cxnId="{C4C0106C-9437-4AF7-9697-492C45AEF15C}">
      <dgm:prSet/>
      <dgm:spPr/>
      <dgm:t>
        <a:bodyPr/>
        <a:lstStyle/>
        <a:p>
          <a:endParaRPr lang="en-US"/>
        </a:p>
      </dgm:t>
    </dgm:pt>
    <dgm:pt modelId="{35D5F1D7-0909-4E3B-AE49-9D9086EB7D58}" type="pres">
      <dgm:prSet presAssocID="{5B403FCC-AD3C-4037-A92A-48E6780A0703}" presName="diagram" presStyleCnt="0">
        <dgm:presLayoutVars>
          <dgm:dir/>
          <dgm:resizeHandles val="exact"/>
        </dgm:presLayoutVars>
      </dgm:prSet>
      <dgm:spPr/>
    </dgm:pt>
    <dgm:pt modelId="{10E55412-ED97-43C8-A5DF-941243EDA0DB}" type="pres">
      <dgm:prSet presAssocID="{EC4299E5-A06C-4C21-9E3D-B88DB4CAFD26}" presName="node" presStyleLbl="node1" presStyleIdx="0" presStyleCnt="17">
        <dgm:presLayoutVars>
          <dgm:bulletEnabled val="1"/>
        </dgm:presLayoutVars>
      </dgm:prSet>
      <dgm:spPr/>
    </dgm:pt>
    <dgm:pt modelId="{02E05D12-978A-41F1-B891-2CC514E47D42}" type="pres">
      <dgm:prSet presAssocID="{D38EDF35-D244-4835-90C9-294FBF7F23EC}" presName="sibTrans" presStyleCnt="0"/>
      <dgm:spPr/>
    </dgm:pt>
    <dgm:pt modelId="{576B7F09-A78E-44C2-9E65-A599D4BE312E}" type="pres">
      <dgm:prSet presAssocID="{1DD5F5DF-081D-4354-978A-F7929ED964E1}" presName="node" presStyleLbl="node1" presStyleIdx="1" presStyleCnt="17">
        <dgm:presLayoutVars>
          <dgm:bulletEnabled val="1"/>
        </dgm:presLayoutVars>
      </dgm:prSet>
      <dgm:spPr/>
    </dgm:pt>
    <dgm:pt modelId="{6264BA58-D319-43DE-9B90-0A51055DC8CF}" type="pres">
      <dgm:prSet presAssocID="{A2128B20-E5A6-49BB-9D34-59D102D191E4}" presName="sibTrans" presStyleCnt="0"/>
      <dgm:spPr/>
    </dgm:pt>
    <dgm:pt modelId="{6C976822-F2A5-46D9-86CB-AC7AC9D9E2FA}" type="pres">
      <dgm:prSet presAssocID="{43EC830E-11C2-472A-8019-3275B6AE6410}" presName="node" presStyleLbl="node1" presStyleIdx="2" presStyleCnt="17">
        <dgm:presLayoutVars>
          <dgm:bulletEnabled val="1"/>
        </dgm:presLayoutVars>
      </dgm:prSet>
      <dgm:spPr/>
    </dgm:pt>
    <dgm:pt modelId="{736F29F2-CD9F-4A35-9507-EC37CF45F360}" type="pres">
      <dgm:prSet presAssocID="{2F1E305C-AF17-4699-B419-DD081DDFA17D}" presName="sibTrans" presStyleCnt="0"/>
      <dgm:spPr/>
    </dgm:pt>
    <dgm:pt modelId="{17346F9B-8944-46C1-84A7-CE760C848B5D}" type="pres">
      <dgm:prSet presAssocID="{63DC7FAF-B661-426B-8F01-9B5E10E55CDD}" presName="node" presStyleLbl="node1" presStyleIdx="3" presStyleCnt="17">
        <dgm:presLayoutVars>
          <dgm:bulletEnabled val="1"/>
        </dgm:presLayoutVars>
      </dgm:prSet>
      <dgm:spPr/>
    </dgm:pt>
    <dgm:pt modelId="{58F74E7D-465C-4191-8592-44726B006505}" type="pres">
      <dgm:prSet presAssocID="{9307E20C-6978-439C-A997-50975C0E3D21}" presName="sibTrans" presStyleCnt="0"/>
      <dgm:spPr/>
    </dgm:pt>
    <dgm:pt modelId="{6302BA6E-323A-423D-ADE2-069D306C090D}" type="pres">
      <dgm:prSet presAssocID="{FFD88BEA-6595-464A-8272-7C7E8570253A}" presName="node" presStyleLbl="node1" presStyleIdx="4" presStyleCnt="17">
        <dgm:presLayoutVars>
          <dgm:bulletEnabled val="1"/>
        </dgm:presLayoutVars>
      </dgm:prSet>
      <dgm:spPr/>
    </dgm:pt>
    <dgm:pt modelId="{50ECD248-B91A-4F93-AD05-F751028871E5}" type="pres">
      <dgm:prSet presAssocID="{6BF826A4-879A-42E9-844A-9B2262A4FEE7}" presName="sibTrans" presStyleCnt="0"/>
      <dgm:spPr/>
    </dgm:pt>
    <dgm:pt modelId="{89E0C34E-6B34-49E5-9E1C-4C63B5463648}" type="pres">
      <dgm:prSet presAssocID="{0D99B858-E379-4723-B3CF-207841406C00}" presName="node" presStyleLbl="node1" presStyleIdx="5" presStyleCnt="17">
        <dgm:presLayoutVars>
          <dgm:bulletEnabled val="1"/>
        </dgm:presLayoutVars>
      </dgm:prSet>
      <dgm:spPr/>
    </dgm:pt>
    <dgm:pt modelId="{831C9E50-DDFE-447A-8D5E-FEED1373585C}" type="pres">
      <dgm:prSet presAssocID="{483BB935-4F75-4C02-A39B-42AFA43A9098}" presName="sibTrans" presStyleCnt="0"/>
      <dgm:spPr/>
    </dgm:pt>
    <dgm:pt modelId="{FCF2823C-EF88-47B4-84B8-BD9ED77B41C8}" type="pres">
      <dgm:prSet presAssocID="{DADC0F7F-60FE-4CCA-80AC-B560E1C422D5}" presName="node" presStyleLbl="node1" presStyleIdx="6" presStyleCnt="17">
        <dgm:presLayoutVars>
          <dgm:bulletEnabled val="1"/>
        </dgm:presLayoutVars>
      </dgm:prSet>
      <dgm:spPr/>
    </dgm:pt>
    <dgm:pt modelId="{F4338C75-B8AC-4D37-8AEB-7DB0FC705F80}" type="pres">
      <dgm:prSet presAssocID="{1A7DD7CF-97A6-476C-AB10-29493BB697B0}" presName="sibTrans" presStyleCnt="0"/>
      <dgm:spPr/>
    </dgm:pt>
    <dgm:pt modelId="{2C07F670-9F7A-4712-AD67-2D9B84F8B724}" type="pres">
      <dgm:prSet presAssocID="{3C1261FF-CB12-4C50-941D-B9316C040653}" presName="node" presStyleLbl="node1" presStyleIdx="7" presStyleCnt="17">
        <dgm:presLayoutVars>
          <dgm:bulletEnabled val="1"/>
        </dgm:presLayoutVars>
      </dgm:prSet>
      <dgm:spPr/>
    </dgm:pt>
    <dgm:pt modelId="{5B6ED703-DCBD-4395-AB07-2F7AEF2A9362}" type="pres">
      <dgm:prSet presAssocID="{E6AF0BBB-259B-4CEB-9550-77CA64267B18}" presName="sibTrans" presStyleCnt="0"/>
      <dgm:spPr/>
    </dgm:pt>
    <dgm:pt modelId="{734316ED-AAFF-46C7-9BC2-822E11E0991A}" type="pres">
      <dgm:prSet presAssocID="{47CFAC6F-FDBC-4D63-B966-0FB364C9BA55}" presName="node" presStyleLbl="node1" presStyleIdx="8" presStyleCnt="17">
        <dgm:presLayoutVars>
          <dgm:bulletEnabled val="1"/>
        </dgm:presLayoutVars>
      </dgm:prSet>
      <dgm:spPr/>
    </dgm:pt>
    <dgm:pt modelId="{D46C119B-13D0-439F-84F1-3D8605D54DFF}" type="pres">
      <dgm:prSet presAssocID="{551AECC4-7729-4C1C-9CFF-1EEA60E3ADCE}" presName="sibTrans" presStyleCnt="0"/>
      <dgm:spPr/>
    </dgm:pt>
    <dgm:pt modelId="{B290301F-DB50-4ED8-AE77-33F979A43433}" type="pres">
      <dgm:prSet presAssocID="{1E6AA8B4-1C0C-43E9-B8CA-BF71E741C72F}" presName="node" presStyleLbl="node1" presStyleIdx="9" presStyleCnt="17">
        <dgm:presLayoutVars>
          <dgm:bulletEnabled val="1"/>
        </dgm:presLayoutVars>
      </dgm:prSet>
      <dgm:spPr/>
    </dgm:pt>
    <dgm:pt modelId="{0D73345C-3C63-47E9-A86B-653FBEE53043}" type="pres">
      <dgm:prSet presAssocID="{1EDC4F5F-B704-41E4-997A-486B848693BA}" presName="sibTrans" presStyleCnt="0"/>
      <dgm:spPr/>
    </dgm:pt>
    <dgm:pt modelId="{9D9186FA-FD5D-4D1E-B1A5-C798DB169E77}" type="pres">
      <dgm:prSet presAssocID="{31CE5556-F599-4675-9716-1EEAEEEC5363}" presName="node" presStyleLbl="node1" presStyleIdx="10" presStyleCnt="17" custLinFactNeighborX="1632" custLinFactNeighborY="106">
        <dgm:presLayoutVars>
          <dgm:bulletEnabled val="1"/>
        </dgm:presLayoutVars>
      </dgm:prSet>
      <dgm:spPr/>
    </dgm:pt>
    <dgm:pt modelId="{1DF17139-485C-440F-A4B0-4E84B64DA0FB}" type="pres">
      <dgm:prSet presAssocID="{856A80CF-B8C6-45EF-B4E1-A2405F96570B}" presName="sibTrans" presStyleCnt="0"/>
      <dgm:spPr/>
    </dgm:pt>
    <dgm:pt modelId="{496FB365-5CCB-47E4-A3E9-49B1EA44C46B}" type="pres">
      <dgm:prSet presAssocID="{BD2FC3B4-77D7-41BF-8183-D2A426AB65A3}" presName="node" presStyleLbl="node1" presStyleIdx="11" presStyleCnt="17">
        <dgm:presLayoutVars>
          <dgm:bulletEnabled val="1"/>
        </dgm:presLayoutVars>
      </dgm:prSet>
      <dgm:spPr/>
    </dgm:pt>
    <dgm:pt modelId="{1AA890E1-4791-4088-9DA2-87FE673113CA}" type="pres">
      <dgm:prSet presAssocID="{D7D23645-4764-4177-807A-2FBE96AFDC99}" presName="sibTrans" presStyleCnt="0"/>
      <dgm:spPr/>
    </dgm:pt>
    <dgm:pt modelId="{ED68EAFB-4986-490C-AF4F-51B65DF54C63}" type="pres">
      <dgm:prSet presAssocID="{AFA3E171-573B-4175-961D-35A42D998CB2}" presName="node" presStyleLbl="node1" presStyleIdx="12" presStyleCnt="17">
        <dgm:presLayoutVars>
          <dgm:bulletEnabled val="1"/>
        </dgm:presLayoutVars>
      </dgm:prSet>
      <dgm:spPr/>
    </dgm:pt>
    <dgm:pt modelId="{2B8FE7C8-A246-4311-81CC-E58C93ECDB7E}" type="pres">
      <dgm:prSet presAssocID="{9DDEB49A-2B67-40E6-BBA2-DB96F7B73B25}" presName="sibTrans" presStyleCnt="0"/>
      <dgm:spPr/>
    </dgm:pt>
    <dgm:pt modelId="{68BE175E-569D-487A-AC64-D474F928BDF4}" type="pres">
      <dgm:prSet presAssocID="{FD312ACE-3E11-4B0E-B705-3818EAF88395}" presName="node" presStyleLbl="node1" presStyleIdx="13" presStyleCnt="17">
        <dgm:presLayoutVars>
          <dgm:bulletEnabled val="1"/>
        </dgm:presLayoutVars>
      </dgm:prSet>
      <dgm:spPr/>
    </dgm:pt>
    <dgm:pt modelId="{A8503556-D609-4FAE-844F-F0FC671EB985}" type="pres">
      <dgm:prSet presAssocID="{6FDBFC9E-56AF-4327-88B2-77D773FBBC66}" presName="sibTrans" presStyleCnt="0"/>
      <dgm:spPr/>
    </dgm:pt>
    <dgm:pt modelId="{173DDAC9-AA2A-4CF5-83BE-EA562FB82BC9}" type="pres">
      <dgm:prSet presAssocID="{C6D5EE59-AED4-47CD-9E38-023EA9D114BA}" presName="node" presStyleLbl="node1" presStyleIdx="14" presStyleCnt="17">
        <dgm:presLayoutVars>
          <dgm:bulletEnabled val="1"/>
        </dgm:presLayoutVars>
      </dgm:prSet>
      <dgm:spPr/>
    </dgm:pt>
    <dgm:pt modelId="{214151F1-36E5-46DC-9619-0FF52A599DE3}" type="pres">
      <dgm:prSet presAssocID="{BFEAE4F3-FA12-4629-9EC3-23D98CA30169}" presName="sibTrans" presStyleCnt="0"/>
      <dgm:spPr/>
    </dgm:pt>
    <dgm:pt modelId="{7B16C1DC-011B-4421-8C72-938C0858B925}" type="pres">
      <dgm:prSet presAssocID="{08867FEC-1E0C-4B83-8B18-CB99561D4863}" presName="node" presStyleLbl="node1" presStyleIdx="15" presStyleCnt="17">
        <dgm:presLayoutVars>
          <dgm:bulletEnabled val="1"/>
        </dgm:presLayoutVars>
      </dgm:prSet>
      <dgm:spPr/>
    </dgm:pt>
    <dgm:pt modelId="{9D6663A4-F8E5-410C-B1E3-A5C8760888A3}" type="pres">
      <dgm:prSet presAssocID="{3C92DD5E-56D8-4039-999F-B8AFFA7EF578}" presName="sibTrans" presStyleCnt="0"/>
      <dgm:spPr/>
    </dgm:pt>
    <dgm:pt modelId="{8EBAD455-7C3F-49D0-8FA9-8079DA0F284A}" type="pres">
      <dgm:prSet presAssocID="{BA6679C4-2E77-4237-8D98-77DCBA350F74}" presName="node" presStyleLbl="node1" presStyleIdx="16" presStyleCnt="17">
        <dgm:presLayoutVars>
          <dgm:bulletEnabled val="1"/>
        </dgm:presLayoutVars>
      </dgm:prSet>
      <dgm:spPr/>
    </dgm:pt>
  </dgm:ptLst>
  <dgm:cxnLst>
    <dgm:cxn modelId="{0866750D-9568-4385-ACF3-040F31ADE805}" srcId="{5B403FCC-AD3C-4037-A92A-48E6780A0703}" destId="{1DD5F5DF-081D-4354-978A-F7929ED964E1}" srcOrd="1" destOrd="0" parTransId="{858C7AAE-18A3-4F6A-9B6B-2974DB973445}" sibTransId="{A2128B20-E5A6-49BB-9D34-59D102D191E4}"/>
    <dgm:cxn modelId="{8290CC13-46B2-4E45-ABE4-D39B9B47BB54}" srcId="{5B403FCC-AD3C-4037-A92A-48E6780A0703}" destId="{3C1261FF-CB12-4C50-941D-B9316C040653}" srcOrd="7" destOrd="0" parTransId="{F590C858-3F51-4196-9CB3-027CAB704DB3}" sibTransId="{E6AF0BBB-259B-4CEB-9550-77CA64267B18}"/>
    <dgm:cxn modelId="{9523B41C-424E-4312-B375-6F170DEE515A}" srcId="{5B403FCC-AD3C-4037-A92A-48E6780A0703}" destId="{BD2FC3B4-77D7-41BF-8183-D2A426AB65A3}" srcOrd="11" destOrd="0" parTransId="{D8D04CB0-04FD-4A85-899D-282168639FAB}" sibTransId="{D7D23645-4764-4177-807A-2FBE96AFDC99}"/>
    <dgm:cxn modelId="{9434422C-A5AA-4FAE-9930-78EA002E9B12}" type="presOf" srcId="{43EC830E-11C2-472A-8019-3275B6AE6410}" destId="{6C976822-F2A5-46D9-86CB-AC7AC9D9E2FA}" srcOrd="0" destOrd="0" presId="urn:microsoft.com/office/officeart/2005/8/layout/default"/>
    <dgm:cxn modelId="{D5580D33-8D37-4D36-A307-1C8DD77B8053}" type="presOf" srcId="{1E6AA8B4-1C0C-43E9-B8CA-BF71E741C72F}" destId="{B290301F-DB50-4ED8-AE77-33F979A43433}" srcOrd="0" destOrd="0" presId="urn:microsoft.com/office/officeart/2005/8/layout/default"/>
    <dgm:cxn modelId="{469C6B36-3109-44B1-9D65-D811DBE5E6B1}" srcId="{5B403FCC-AD3C-4037-A92A-48E6780A0703}" destId="{DADC0F7F-60FE-4CCA-80AC-B560E1C422D5}" srcOrd="6" destOrd="0" parTransId="{B3524647-A7E5-419B-946A-D23B7BA04A9C}" sibTransId="{1A7DD7CF-97A6-476C-AB10-29493BB697B0}"/>
    <dgm:cxn modelId="{E3F6A939-99B3-4ADA-A044-CFA006DC3791}" srcId="{5B403FCC-AD3C-4037-A92A-48E6780A0703}" destId="{43EC830E-11C2-472A-8019-3275B6AE6410}" srcOrd="2" destOrd="0" parTransId="{0CBA8814-A353-4980-83D5-66B5779EDB05}" sibTransId="{2F1E305C-AF17-4699-B419-DD081DDFA17D}"/>
    <dgm:cxn modelId="{9DEDB33F-21D8-401E-98D8-6C572DBC0E4E}" type="presOf" srcId="{BA6679C4-2E77-4237-8D98-77DCBA350F74}" destId="{8EBAD455-7C3F-49D0-8FA9-8079DA0F284A}" srcOrd="0" destOrd="0" presId="urn:microsoft.com/office/officeart/2005/8/layout/default"/>
    <dgm:cxn modelId="{2535A65C-CA8B-4352-AE4A-4512C354DF4F}" type="presOf" srcId="{DADC0F7F-60FE-4CCA-80AC-B560E1C422D5}" destId="{FCF2823C-EF88-47B4-84B8-BD9ED77B41C8}" srcOrd="0" destOrd="0" presId="urn:microsoft.com/office/officeart/2005/8/layout/default"/>
    <dgm:cxn modelId="{23595D5F-8759-4247-8313-5A8D02AD2C00}" srcId="{5B403FCC-AD3C-4037-A92A-48E6780A0703}" destId="{C6D5EE59-AED4-47CD-9E38-023EA9D114BA}" srcOrd="14" destOrd="0" parTransId="{DA14A36A-7AB1-4BDE-82E9-FF8D2395C98B}" sibTransId="{BFEAE4F3-FA12-4629-9EC3-23D98CA30169}"/>
    <dgm:cxn modelId="{22640966-EF1E-4D86-B12A-6CA041A86BD6}" type="presOf" srcId="{FD312ACE-3E11-4B0E-B705-3818EAF88395}" destId="{68BE175E-569D-487A-AC64-D474F928BDF4}" srcOrd="0" destOrd="0" presId="urn:microsoft.com/office/officeart/2005/8/layout/default"/>
    <dgm:cxn modelId="{41A0FA46-C791-4A02-A8C8-7EFE30F5A0BE}" type="presOf" srcId="{AFA3E171-573B-4175-961D-35A42D998CB2}" destId="{ED68EAFB-4986-490C-AF4F-51B65DF54C63}" srcOrd="0" destOrd="0" presId="urn:microsoft.com/office/officeart/2005/8/layout/default"/>
    <dgm:cxn modelId="{C4C0106C-9437-4AF7-9697-492C45AEF15C}" srcId="{5B403FCC-AD3C-4037-A92A-48E6780A0703}" destId="{BA6679C4-2E77-4237-8D98-77DCBA350F74}" srcOrd="16" destOrd="0" parTransId="{6C1697FC-F859-4D50-B875-7E888091ABD5}" sibTransId="{6BEFD40F-3099-4017-9FE1-9C4592DCA6A4}"/>
    <dgm:cxn modelId="{9362E16C-78CA-4F3F-81E8-76C4A87B48BB}" srcId="{5B403FCC-AD3C-4037-A92A-48E6780A0703}" destId="{FD312ACE-3E11-4B0E-B705-3818EAF88395}" srcOrd="13" destOrd="0" parTransId="{120884F8-89A6-4085-B86D-24A7F03296EA}" sibTransId="{6FDBFC9E-56AF-4327-88B2-77D773FBBC66}"/>
    <dgm:cxn modelId="{8795F572-C4A8-4C73-9044-6F80C68CA0BC}" type="presOf" srcId="{EC4299E5-A06C-4C21-9E3D-B88DB4CAFD26}" destId="{10E55412-ED97-43C8-A5DF-941243EDA0DB}" srcOrd="0" destOrd="0" presId="urn:microsoft.com/office/officeart/2005/8/layout/default"/>
    <dgm:cxn modelId="{79BAFF74-DFAE-4F37-979C-D34DCA207D52}" srcId="{5B403FCC-AD3C-4037-A92A-48E6780A0703}" destId="{AFA3E171-573B-4175-961D-35A42D998CB2}" srcOrd="12" destOrd="0" parTransId="{D39AFD84-C005-41E9-AE1C-F660C322D8BE}" sibTransId="{9DDEB49A-2B67-40E6-BBA2-DB96F7B73B25}"/>
    <dgm:cxn modelId="{FD6AE37D-F534-4C01-AF88-DF10F7163B6E}" type="presOf" srcId="{47CFAC6F-FDBC-4D63-B966-0FB364C9BA55}" destId="{734316ED-AAFF-46C7-9BC2-822E11E0991A}" srcOrd="0" destOrd="0" presId="urn:microsoft.com/office/officeart/2005/8/layout/default"/>
    <dgm:cxn modelId="{7E564389-274B-48BF-B865-DDE56DA149F8}" srcId="{5B403FCC-AD3C-4037-A92A-48E6780A0703}" destId="{08867FEC-1E0C-4B83-8B18-CB99561D4863}" srcOrd="15" destOrd="0" parTransId="{47FD7AB0-681C-4224-9A51-98920EDC8EE2}" sibTransId="{3C92DD5E-56D8-4039-999F-B8AFFA7EF578}"/>
    <dgm:cxn modelId="{7BF56B8B-F9CA-41B6-A3E7-F8982E69429B}" srcId="{5B403FCC-AD3C-4037-A92A-48E6780A0703}" destId="{31CE5556-F599-4675-9716-1EEAEEEC5363}" srcOrd="10" destOrd="0" parTransId="{27D5446A-88B3-4CB1-801C-6F789560A3C8}" sibTransId="{856A80CF-B8C6-45EF-B4E1-A2405F96570B}"/>
    <dgm:cxn modelId="{86A1508D-A9F8-4806-9387-8EB02835733C}" srcId="{5B403FCC-AD3C-4037-A92A-48E6780A0703}" destId="{FFD88BEA-6595-464A-8272-7C7E8570253A}" srcOrd="4" destOrd="0" parTransId="{6133564C-B425-47A9-9175-3CE9EAF815A4}" sibTransId="{6BF826A4-879A-42E9-844A-9B2262A4FEE7}"/>
    <dgm:cxn modelId="{3CD0B99B-2B3D-49BB-A65F-2389E3D5C349}" type="presOf" srcId="{1DD5F5DF-081D-4354-978A-F7929ED964E1}" destId="{576B7F09-A78E-44C2-9E65-A599D4BE312E}" srcOrd="0" destOrd="0" presId="urn:microsoft.com/office/officeart/2005/8/layout/default"/>
    <dgm:cxn modelId="{74DE119C-D40C-4946-9759-85DD17F397C5}" type="presOf" srcId="{0D99B858-E379-4723-B3CF-207841406C00}" destId="{89E0C34E-6B34-49E5-9E1C-4C63B5463648}" srcOrd="0" destOrd="0" presId="urn:microsoft.com/office/officeart/2005/8/layout/default"/>
    <dgm:cxn modelId="{E670CFA3-6BC2-4486-8765-2BF8A9DD15DD}" type="presOf" srcId="{BD2FC3B4-77D7-41BF-8183-D2A426AB65A3}" destId="{496FB365-5CCB-47E4-A3E9-49B1EA44C46B}" srcOrd="0" destOrd="0" presId="urn:microsoft.com/office/officeart/2005/8/layout/default"/>
    <dgm:cxn modelId="{C33D43AD-D720-46F4-A09E-86E610A54F4C}" srcId="{5B403FCC-AD3C-4037-A92A-48E6780A0703}" destId="{1E6AA8B4-1C0C-43E9-B8CA-BF71E741C72F}" srcOrd="9" destOrd="0" parTransId="{4A14C59D-4873-43D3-A5C8-0CC906B059BA}" sibTransId="{1EDC4F5F-B704-41E4-997A-486B848693BA}"/>
    <dgm:cxn modelId="{F5AEFDBF-7992-4F09-9C8B-781D5EA306B5}" type="presOf" srcId="{FFD88BEA-6595-464A-8272-7C7E8570253A}" destId="{6302BA6E-323A-423D-ADE2-069D306C090D}" srcOrd="0" destOrd="0" presId="urn:microsoft.com/office/officeart/2005/8/layout/default"/>
    <dgm:cxn modelId="{7106BEC7-B10A-4BF1-A830-5F5653EE4F36}" type="presOf" srcId="{C6D5EE59-AED4-47CD-9E38-023EA9D114BA}" destId="{173DDAC9-AA2A-4CF5-83BE-EA562FB82BC9}" srcOrd="0" destOrd="0" presId="urn:microsoft.com/office/officeart/2005/8/layout/default"/>
    <dgm:cxn modelId="{D5D480CA-C3F9-479D-A89E-4E8D31B45FB2}" srcId="{5B403FCC-AD3C-4037-A92A-48E6780A0703}" destId="{47CFAC6F-FDBC-4D63-B966-0FB364C9BA55}" srcOrd="8" destOrd="0" parTransId="{F42CCED4-BFFF-461D-9245-51681C5898C6}" sibTransId="{551AECC4-7729-4C1C-9CFF-1EEA60E3ADCE}"/>
    <dgm:cxn modelId="{6ED757D4-1A0A-4B6D-B431-54D15A3474A0}" type="presOf" srcId="{63DC7FAF-B661-426B-8F01-9B5E10E55CDD}" destId="{17346F9B-8944-46C1-84A7-CE760C848B5D}" srcOrd="0" destOrd="0" presId="urn:microsoft.com/office/officeart/2005/8/layout/default"/>
    <dgm:cxn modelId="{07CE3DD9-9DB5-4A31-A99F-428B4DD35866}" type="presOf" srcId="{08867FEC-1E0C-4B83-8B18-CB99561D4863}" destId="{7B16C1DC-011B-4421-8C72-938C0858B925}" srcOrd="0" destOrd="0" presId="urn:microsoft.com/office/officeart/2005/8/layout/default"/>
    <dgm:cxn modelId="{B6ECD4DD-505D-487D-A42A-D12FB319D94A}" srcId="{5B403FCC-AD3C-4037-A92A-48E6780A0703}" destId="{63DC7FAF-B661-426B-8F01-9B5E10E55CDD}" srcOrd="3" destOrd="0" parTransId="{3E1EDA66-603A-487A-8157-1EA0CC0B2703}" sibTransId="{9307E20C-6978-439C-A997-50975C0E3D21}"/>
    <dgm:cxn modelId="{1CB9ADE2-85DA-4573-8A20-4CF6B67B2F97}" type="presOf" srcId="{5B403FCC-AD3C-4037-A92A-48E6780A0703}" destId="{35D5F1D7-0909-4E3B-AE49-9D9086EB7D58}" srcOrd="0" destOrd="0" presId="urn:microsoft.com/office/officeart/2005/8/layout/default"/>
    <dgm:cxn modelId="{55FBE1E9-FDEC-46A7-8A99-743BC1AA3C24}" srcId="{5B403FCC-AD3C-4037-A92A-48E6780A0703}" destId="{EC4299E5-A06C-4C21-9E3D-B88DB4CAFD26}" srcOrd="0" destOrd="0" parTransId="{013DE9DE-2FFC-42EA-9CCC-98962E50BA32}" sibTransId="{D38EDF35-D244-4835-90C9-294FBF7F23EC}"/>
    <dgm:cxn modelId="{5892C6F0-04D2-4719-B353-5D24F0EB6CF9}" type="presOf" srcId="{31CE5556-F599-4675-9716-1EEAEEEC5363}" destId="{9D9186FA-FD5D-4D1E-B1A5-C798DB169E77}" srcOrd="0" destOrd="0" presId="urn:microsoft.com/office/officeart/2005/8/layout/default"/>
    <dgm:cxn modelId="{773441F2-73B9-4CB3-8BF5-8ED917CFBCE0}" type="presOf" srcId="{3C1261FF-CB12-4C50-941D-B9316C040653}" destId="{2C07F670-9F7A-4712-AD67-2D9B84F8B724}" srcOrd="0" destOrd="0" presId="urn:microsoft.com/office/officeart/2005/8/layout/default"/>
    <dgm:cxn modelId="{6A6538F6-35FF-47C3-A340-2B1A7A1610C5}" srcId="{5B403FCC-AD3C-4037-A92A-48E6780A0703}" destId="{0D99B858-E379-4723-B3CF-207841406C00}" srcOrd="5" destOrd="0" parTransId="{D2F38E32-839B-4445-9E80-B3A67E160142}" sibTransId="{483BB935-4F75-4C02-A39B-42AFA43A9098}"/>
    <dgm:cxn modelId="{5AE29CC7-A49F-46F6-8F97-C7E9D01C6489}" type="presParOf" srcId="{35D5F1D7-0909-4E3B-AE49-9D9086EB7D58}" destId="{10E55412-ED97-43C8-A5DF-941243EDA0DB}" srcOrd="0" destOrd="0" presId="urn:microsoft.com/office/officeart/2005/8/layout/default"/>
    <dgm:cxn modelId="{2AD3CE9B-5EC3-4A9E-8744-667951B457DF}" type="presParOf" srcId="{35D5F1D7-0909-4E3B-AE49-9D9086EB7D58}" destId="{02E05D12-978A-41F1-B891-2CC514E47D42}" srcOrd="1" destOrd="0" presId="urn:microsoft.com/office/officeart/2005/8/layout/default"/>
    <dgm:cxn modelId="{5A4A3DF7-DBAC-4082-9D8C-083251A3F6BD}" type="presParOf" srcId="{35D5F1D7-0909-4E3B-AE49-9D9086EB7D58}" destId="{576B7F09-A78E-44C2-9E65-A599D4BE312E}" srcOrd="2" destOrd="0" presId="urn:microsoft.com/office/officeart/2005/8/layout/default"/>
    <dgm:cxn modelId="{466F2679-87B8-415E-9CA1-6C68AE8A8D51}" type="presParOf" srcId="{35D5F1D7-0909-4E3B-AE49-9D9086EB7D58}" destId="{6264BA58-D319-43DE-9B90-0A51055DC8CF}" srcOrd="3" destOrd="0" presId="urn:microsoft.com/office/officeart/2005/8/layout/default"/>
    <dgm:cxn modelId="{C1619448-66F2-4D18-A6CC-1F62213DC47F}" type="presParOf" srcId="{35D5F1D7-0909-4E3B-AE49-9D9086EB7D58}" destId="{6C976822-F2A5-46D9-86CB-AC7AC9D9E2FA}" srcOrd="4" destOrd="0" presId="urn:microsoft.com/office/officeart/2005/8/layout/default"/>
    <dgm:cxn modelId="{7A40EA94-C249-4C8A-BB94-2D2B37328A88}" type="presParOf" srcId="{35D5F1D7-0909-4E3B-AE49-9D9086EB7D58}" destId="{736F29F2-CD9F-4A35-9507-EC37CF45F360}" srcOrd="5" destOrd="0" presId="urn:microsoft.com/office/officeart/2005/8/layout/default"/>
    <dgm:cxn modelId="{AC7BE1E9-F702-4031-B051-46F3E4FDF088}" type="presParOf" srcId="{35D5F1D7-0909-4E3B-AE49-9D9086EB7D58}" destId="{17346F9B-8944-46C1-84A7-CE760C848B5D}" srcOrd="6" destOrd="0" presId="urn:microsoft.com/office/officeart/2005/8/layout/default"/>
    <dgm:cxn modelId="{67AD4747-E8B9-4856-A585-2605EB6DAED0}" type="presParOf" srcId="{35D5F1D7-0909-4E3B-AE49-9D9086EB7D58}" destId="{58F74E7D-465C-4191-8592-44726B006505}" srcOrd="7" destOrd="0" presId="urn:microsoft.com/office/officeart/2005/8/layout/default"/>
    <dgm:cxn modelId="{FA68ACDA-0311-405D-A5CB-72F622813D77}" type="presParOf" srcId="{35D5F1D7-0909-4E3B-AE49-9D9086EB7D58}" destId="{6302BA6E-323A-423D-ADE2-069D306C090D}" srcOrd="8" destOrd="0" presId="urn:microsoft.com/office/officeart/2005/8/layout/default"/>
    <dgm:cxn modelId="{80F7D143-F387-4A8D-897A-EF9D584E335A}" type="presParOf" srcId="{35D5F1D7-0909-4E3B-AE49-9D9086EB7D58}" destId="{50ECD248-B91A-4F93-AD05-F751028871E5}" srcOrd="9" destOrd="0" presId="urn:microsoft.com/office/officeart/2005/8/layout/default"/>
    <dgm:cxn modelId="{9B728E6A-C42A-44A9-A683-0B82112D4F3F}" type="presParOf" srcId="{35D5F1D7-0909-4E3B-AE49-9D9086EB7D58}" destId="{89E0C34E-6B34-49E5-9E1C-4C63B5463648}" srcOrd="10" destOrd="0" presId="urn:microsoft.com/office/officeart/2005/8/layout/default"/>
    <dgm:cxn modelId="{4DA2DDA4-B431-4D8E-852A-D4FDA1F45D62}" type="presParOf" srcId="{35D5F1D7-0909-4E3B-AE49-9D9086EB7D58}" destId="{831C9E50-DDFE-447A-8D5E-FEED1373585C}" srcOrd="11" destOrd="0" presId="urn:microsoft.com/office/officeart/2005/8/layout/default"/>
    <dgm:cxn modelId="{7F7E4F2F-D177-40F7-B360-89A3B10D3D4F}" type="presParOf" srcId="{35D5F1D7-0909-4E3B-AE49-9D9086EB7D58}" destId="{FCF2823C-EF88-47B4-84B8-BD9ED77B41C8}" srcOrd="12" destOrd="0" presId="urn:microsoft.com/office/officeart/2005/8/layout/default"/>
    <dgm:cxn modelId="{AC9A1569-B9BE-4ABA-80F2-67E39793AE0F}" type="presParOf" srcId="{35D5F1D7-0909-4E3B-AE49-9D9086EB7D58}" destId="{F4338C75-B8AC-4D37-8AEB-7DB0FC705F80}" srcOrd="13" destOrd="0" presId="urn:microsoft.com/office/officeart/2005/8/layout/default"/>
    <dgm:cxn modelId="{59D65C6A-12ED-490C-96CA-37D233DC847D}" type="presParOf" srcId="{35D5F1D7-0909-4E3B-AE49-9D9086EB7D58}" destId="{2C07F670-9F7A-4712-AD67-2D9B84F8B724}" srcOrd="14" destOrd="0" presId="urn:microsoft.com/office/officeart/2005/8/layout/default"/>
    <dgm:cxn modelId="{8F9E82BC-0893-4A3B-B4BF-CF360F80AC88}" type="presParOf" srcId="{35D5F1D7-0909-4E3B-AE49-9D9086EB7D58}" destId="{5B6ED703-DCBD-4395-AB07-2F7AEF2A9362}" srcOrd="15" destOrd="0" presId="urn:microsoft.com/office/officeart/2005/8/layout/default"/>
    <dgm:cxn modelId="{156D1BB6-579A-47C2-B7F2-1A86D5C655A9}" type="presParOf" srcId="{35D5F1D7-0909-4E3B-AE49-9D9086EB7D58}" destId="{734316ED-AAFF-46C7-9BC2-822E11E0991A}" srcOrd="16" destOrd="0" presId="urn:microsoft.com/office/officeart/2005/8/layout/default"/>
    <dgm:cxn modelId="{D594D5F5-A8BE-405C-A7A7-ACF93C715C13}" type="presParOf" srcId="{35D5F1D7-0909-4E3B-AE49-9D9086EB7D58}" destId="{D46C119B-13D0-439F-84F1-3D8605D54DFF}" srcOrd="17" destOrd="0" presId="urn:microsoft.com/office/officeart/2005/8/layout/default"/>
    <dgm:cxn modelId="{A6008F2D-9DC5-4E88-B806-48C545892DF5}" type="presParOf" srcId="{35D5F1D7-0909-4E3B-AE49-9D9086EB7D58}" destId="{B290301F-DB50-4ED8-AE77-33F979A43433}" srcOrd="18" destOrd="0" presId="urn:microsoft.com/office/officeart/2005/8/layout/default"/>
    <dgm:cxn modelId="{CF919859-8AC3-4286-8555-1B3E5B3F3039}" type="presParOf" srcId="{35D5F1D7-0909-4E3B-AE49-9D9086EB7D58}" destId="{0D73345C-3C63-47E9-A86B-653FBEE53043}" srcOrd="19" destOrd="0" presId="urn:microsoft.com/office/officeart/2005/8/layout/default"/>
    <dgm:cxn modelId="{3FBAF9E0-98BC-4CDB-BCA0-2D028DC0BF10}" type="presParOf" srcId="{35D5F1D7-0909-4E3B-AE49-9D9086EB7D58}" destId="{9D9186FA-FD5D-4D1E-B1A5-C798DB169E77}" srcOrd="20" destOrd="0" presId="urn:microsoft.com/office/officeart/2005/8/layout/default"/>
    <dgm:cxn modelId="{F31F7A59-8FA6-46EF-A087-C636D0107455}" type="presParOf" srcId="{35D5F1D7-0909-4E3B-AE49-9D9086EB7D58}" destId="{1DF17139-485C-440F-A4B0-4E84B64DA0FB}" srcOrd="21" destOrd="0" presId="urn:microsoft.com/office/officeart/2005/8/layout/default"/>
    <dgm:cxn modelId="{87AECDF0-84CF-4143-ADD6-F029C090C879}" type="presParOf" srcId="{35D5F1D7-0909-4E3B-AE49-9D9086EB7D58}" destId="{496FB365-5CCB-47E4-A3E9-49B1EA44C46B}" srcOrd="22" destOrd="0" presId="urn:microsoft.com/office/officeart/2005/8/layout/default"/>
    <dgm:cxn modelId="{6BF04A89-7060-4FD6-BD6E-B796DA8DA0F2}" type="presParOf" srcId="{35D5F1D7-0909-4E3B-AE49-9D9086EB7D58}" destId="{1AA890E1-4791-4088-9DA2-87FE673113CA}" srcOrd="23" destOrd="0" presId="urn:microsoft.com/office/officeart/2005/8/layout/default"/>
    <dgm:cxn modelId="{F3538FF4-8650-41D5-A933-4341D6394E50}" type="presParOf" srcId="{35D5F1D7-0909-4E3B-AE49-9D9086EB7D58}" destId="{ED68EAFB-4986-490C-AF4F-51B65DF54C63}" srcOrd="24" destOrd="0" presId="urn:microsoft.com/office/officeart/2005/8/layout/default"/>
    <dgm:cxn modelId="{2D091A50-7BBB-420A-82AB-D128B8C0A75A}" type="presParOf" srcId="{35D5F1D7-0909-4E3B-AE49-9D9086EB7D58}" destId="{2B8FE7C8-A246-4311-81CC-E58C93ECDB7E}" srcOrd="25" destOrd="0" presId="urn:microsoft.com/office/officeart/2005/8/layout/default"/>
    <dgm:cxn modelId="{56A5A300-050D-47A7-B456-D0C01445C8EE}" type="presParOf" srcId="{35D5F1D7-0909-4E3B-AE49-9D9086EB7D58}" destId="{68BE175E-569D-487A-AC64-D474F928BDF4}" srcOrd="26" destOrd="0" presId="urn:microsoft.com/office/officeart/2005/8/layout/default"/>
    <dgm:cxn modelId="{6EADEA42-54B7-4C12-AAC3-065BAC636D73}" type="presParOf" srcId="{35D5F1D7-0909-4E3B-AE49-9D9086EB7D58}" destId="{A8503556-D609-4FAE-844F-F0FC671EB985}" srcOrd="27" destOrd="0" presId="urn:microsoft.com/office/officeart/2005/8/layout/default"/>
    <dgm:cxn modelId="{A46F4104-DF65-40D4-85E5-E8C7380B35E8}" type="presParOf" srcId="{35D5F1D7-0909-4E3B-AE49-9D9086EB7D58}" destId="{173DDAC9-AA2A-4CF5-83BE-EA562FB82BC9}" srcOrd="28" destOrd="0" presId="urn:microsoft.com/office/officeart/2005/8/layout/default"/>
    <dgm:cxn modelId="{057EE96B-934A-45B7-96E4-241FD965FAAB}" type="presParOf" srcId="{35D5F1D7-0909-4E3B-AE49-9D9086EB7D58}" destId="{214151F1-36E5-46DC-9619-0FF52A599DE3}" srcOrd="29" destOrd="0" presId="urn:microsoft.com/office/officeart/2005/8/layout/default"/>
    <dgm:cxn modelId="{BB782D6F-9E72-471C-AC75-BDEEE862C76E}" type="presParOf" srcId="{35D5F1D7-0909-4E3B-AE49-9D9086EB7D58}" destId="{7B16C1DC-011B-4421-8C72-938C0858B925}" srcOrd="30" destOrd="0" presId="urn:microsoft.com/office/officeart/2005/8/layout/default"/>
    <dgm:cxn modelId="{DC65775E-1F71-4E6A-B589-8EE48B1EB229}" type="presParOf" srcId="{35D5F1D7-0909-4E3B-AE49-9D9086EB7D58}" destId="{9D6663A4-F8E5-410C-B1E3-A5C8760888A3}" srcOrd="31" destOrd="0" presId="urn:microsoft.com/office/officeart/2005/8/layout/default"/>
    <dgm:cxn modelId="{6A980027-022D-4494-A7E5-5D70A29CCA51}" type="presParOf" srcId="{35D5F1D7-0909-4E3B-AE49-9D9086EB7D58}" destId="{8EBAD455-7C3F-49D0-8FA9-8079DA0F284A}" srcOrd="32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B41BF22-D009-4A2C-81AA-683A8B5CD714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97A3C718-0A66-458F-BF58-DBE87215274D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PENILAIAN PENGURUSAN MAJLIS RASMI UPM</a:t>
          </a:r>
        </a:p>
      </dgm:t>
    </dgm:pt>
    <dgm:pt modelId="{C365ABB8-FC9B-435D-9D87-55B2B47457C9}" type="parTrans" cxnId="{45E16EC8-E171-47BE-A38A-477988A2DE58}">
      <dgm:prSet/>
      <dgm:spPr/>
      <dgm:t>
        <a:bodyPr/>
        <a:lstStyle/>
        <a:p>
          <a:endParaRPr lang="en-US"/>
        </a:p>
      </dgm:t>
    </dgm:pt>
    <dgm:pt modelId="{C8F57038-FE70-4B37-9194-137FAB76EE2F}" type="sibTrans" cxnId="{45E16EC8-E171-47BE-A38A-477988A2DE58}">
      <dgm:prSet/>
      <dgm:spPr/>
      <dgm:t>
        <a:bodyPr/>
        <a:lstStyle/>
        <a:p>
          <a:endParaRPr lang="en-US"/>
        </a:p>
      </dgm:t>
    </dgm:pt>
    <dgm:pt modelId="{BF300D5B-BE1C-4A8A-BF6B-D728D92FBB77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PERANCANGAN PENGURUSAN MAJLIS RASMI UPM</a:t>
          </a:r>
        </a:p>
      </dgm:t>
    </dgm:pt>
    <dgm:pt modelId="{23892BFC-C9C7-492B-8C2B-33D650EA128D}" type="parTrans" cxnId="{885D3760-0A28-44BB-B098-FAEE1A4DC21F}">
      <dgm:prSet/>
      <dgm:spPr/>
      <dgm:t>
        <a:bodyPr/>
        <a:lstStyle/>
        <a:p>
          <a:endParaRPr lang="en-US"/>
        </a:p>
      </dgm:t>
    </dgm:pt>
    <dgm:pt modelId="{17DE447D-C7CF-4464-8269-F8117AA90B1E}" type="sibTrans" cxnId="{885D3760-0A28-44BB-B098-FAEE1A4DC21F}">
      <dgm:prSet/>
      <dgm:spPr/>
      <dgm:t>
        <a:bodyPr/>
        <a:lstStyle/>
        <a:p>
          <a:endParaRPr lang="en-US"/>
        </a:p>
      </dgm:t>
    </dgm:pt>
    <dgm:pt modelId="{88F1B68B-C285-45F0-912C-A60EC6181AB7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SENARAI SEMAK PENGURUSAN MAJLIS RASMI UPM</a:t>
          </a:r>
        </a:p>
      </dgm:t>
    </dgm:pt>
    <dgm:pt modelId="{8BB49184-F89E-4065-9945-94825AB2CBA7}" type="parTrans" cxnId="{905E48F1-BA46-458B-8700-AC63B6041182}">
      <dgm:prSet/>
      <dgm:spPr/>
      <dgm:t>
        <a:bodyPr/>
        <a:lstStyle/>
        <a:p>
          <a:endParaRPr lang="en-US"/>
        </a:p>
      </dgm:t>
    </dgm:pt>
    <dgm:pt modelId="{903747C5-DCC7-493E-9218-2F45D88DD43E}" type="sibTrans" cxnId="{905E48F1-BA46-458B-8700-AC63B6041182}">
      <dgm:prSet/>
      <dgm:spPr/>
      <dgm:t>
        <a:bodyPr/>
        <a:lstStyle/>
        <a:p>
          <a:endParaRPr lang="en-US"/>
        </a:p>
      </dgm:t>
    </dgm:pt>
    <dgm:pt modelId="{9B027F53-AF08-4255-B0C5-F914803A4DF3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PELAKSANAAN PENGURUSAN MAJLIS RASMI UPM</a:t>
          </a:r>
        </a:p>
      </dgm:t>
    </dgm:pt>
    <dgm:pt modelId="{D0FDD12F-43E7-4A48-A577-2195B610514A}" type="parTrans" cxnId="{48A76FC7-7B6B-49A8-B0EE-6C9F076D9E91}">
      <dgm:prSet/>
      <dgm:spPr/>
      <dgm:t>
        <a:bodyPr/>
        <a:lstStyle/>
        <a:p>
          <a:endParaRPr lang="en-US"/>
        </a:p>
      </dgm:t>
    </dgm:pt>
    <dgm:pt modelId="{34A47AD3-F60E-408A-BCCE-7D4A1B156885}" type="sibTrans" cxnId="{48A76FC7-7B6B-49A8-B0EE-6C9F076D9E91}">
      <dgm:prSet/>
      <dgm:spPr/>
      <dgm:t>
        <a:bodyPr/>
        <a:lstStyle/>
        <a:p>
          <a:endParaRPr lang="en-US"/>
        </a:p>
      </dgm:t>
    </dgm:pt>
    <dgm:pt modelId="{D22A509B-EC11-48BD-A26E-21790FF1A22B}" type="pres">
      <dgm:prSet presAssocID="{1B41BF22-D009-4A2C-81AA-683A8B5CD714}" presName="compositeShape" presStyleCnt="0">
        <dgm:presLayoutVars>
          <dgm:chMax val="7"/>
          <dgm:dir/>
          <dgm:resizeHandles val="exact"/>
        </dgm:presLayoutVars>
      </dgm:prSet>
      <dgm:spPr/>
    </dgm:pt>
    <dgm:pt modelId="{67C899DB-FD26-45FF-BAAC-F86593140CFC}" type="pres">
      <dgm:prSet presAssocID="{1B41BF22-D009-4A2C-81AA-683A8B5CD714}" presName="wedge1" presStyleLbl="node1" presStyleIdx="0" presStyleCnt="4" custScaleX="120536" custScaleY="111857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95440832-1065-4B69-B203-2B8B6DF29161}" type="pres">
      <dgm:prSet presAssocID="{1B41BF22-D009-4A2C-81AA-683A8B5CD714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CCA923A-8873-441B-AC67-2A8A59A5F1C6}" type="pres">
      <dgm:prSet presAssocID="{1B41BF22-D009-4A2C-81AA-683A8B5CD714}" presName="wedge2" presStyleLbl="node1" presStyleIdx="1" presStyleCnt="4"/>
      <dgm:spPr/>
    </dgm:pt>
    <dgm:pt modelId="{B2C854E2-F1CC-4002-A8EB-0F2FE75B54B4}" type="pres">
      <dgm:prSet presAssocID="{1B41BF22-D009-4A2C-81AA-683A8B5CD714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DB6313E-047E-4CDD-A56D-61797B1E968B}" type="pres">
      <dgm:prSet presAssocID="{1B41BF22-D009-4A2C-81AA-683A8B5CD714}" presName="wedge3" presStyleLbl="node1" presStyleIdx="2" presStyleCnt="4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BFF413EC-E18B-4CE0-9B76-02C2C3BBADB7}" type="pres">
      <dgm:prSet presAssocID="{1B41BF22-D009-4A2C-81AA-683A8B5CD714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2394503-891A-4C7F-B040-8A93630027B8}" type="pres">
      <dgm:prSet presAssocID="{1B41BF22-D009-4A2C-81AA-683A8B5CD714}" presName="wedge4" presStyleLbl="node1" presStyleIdx="3" presStyleCnt="4" custLinFactNeighborX="540" custLinFactNeighborY="-1352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CE72889B-922A-4607-A562-F400FE01220F}" type="pres">
      <dgm:prSet presAssocID="{1B41BF22-D009-4A2C-81AA-683A8B5CD714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95D6D2A-F78C-44E2-A7A3-255C10FEAE26}" type="presOf" srcId="{BF300D5B-BE1C-4A8A-BF6B-D728D92FBB77}" destId="{B2C854E2-F1CC-4002-A8EB-0F2FE75B54B4}" srcOrd="1" destOrd="0" presId="urn:microsoft.com/office/officeart/2005/8/layout/chart3"/>
    <dgm:cxn modelId="{885D3760-0A28-44BB-B098-FAEE1A4DC21F}" srcId="{1B41BF22-D009-4A2C-81AA-683A8B5CD714}" destId="{BF300D5B-BE1C-4A8A-BF6B-D728D92FBB77}" srcOrd="1" destOrd="0" parTransId="{23892BFC-C9C7-492B-8C2B-33D650EA128D}" sibTransId="{17DE447D-C7CF-4464-8269-F8117AA90B1E}"/>
    <dgm:cxn modelId="{5A06D66E-D5FB-40F0-86AA-9FA1A025D7EC}" type="presOf" srcId="{1B41BF22-D009-4A2C-81AA-683A8B5CD714}" destId="{D22A509B-EC11-48BD-A26E-21790FF1A22B}" srcOrd="0" destOrd="0" presId="urn:microsoft.com/office/officeart/2005/8/layout/chart3"/>
    <dgm:cxn modelId="{C4A29582-C4A9-49D5-8618-BBE2D34FCED8}" type="presOf" srcId="{97A3C718-0A66-458F-BF58-DBE87215274D}" destId="{95440832-1065-4B69-B203-2B8B6DF29161}" srcOrd="1" destOrd="0" presId="urn:microsoft.com/office/officeart/2005/8/layout/chart3"/>
    <dgm:cxn modelId="{D0F0F7A1-1803-4C3B-9B01-705C16DBA23B}" type="presOf" srcId="{88F1B68B-C285-45F0-912C-A60EC6181AB7}" destId="{BFF413EC-E18B-4CE0-9B76-02C2C3BBADB7}" srcOrd="1" destOrd="0" presId="urn:microsoft.com/office/officeart/2005/8/layout/chart3"/>
    <dgm:cxn modelId="{A78553A4-6008-461C-99D4-F5E07FEDCF43}" type="presOf" srcId="{9B027F53-AF08-4255-B0C5-F914803A4DF3}" destId="{CE72889B-922A-4607-A562-F400FE01220F}" srcOrd="1" destOrd="0" presId="urn:microsoft.com/office/officeart/2005/8/layout/chart3"/>
    <dgm:cxn modelId="{031FE6AC-D94E-489C-BD3B-DD4B6A2D8629}" type="presOf" srcId="{BF300D5B-BE1C-4A8A-BF6B-D728D92FBB77}" destId="{8CCA923A-8873-441B-AC67-2A8A59A5F1C6}" srcOrd="0" destOrd="0" presId="urn:microsoft.com/office/officeart/2005/8/layout/chart3"/>
    <dgm:cxn modelId="{34A4B7B0-07F0-461B-8871-2DB90A5E1B0D}" type="presOf" srcId="{9B027F53-AF08-4255-B0C5-F914803A4DF3}" destId="{B2394503-891A-4C7F-B040-8A93630027B8}" srcOrd="0" destOrd="0" presId="urn:microsoft.com/office/officeart/2005/8/layout/chart3"/>
    <dgm:cxn modelId="{BE3AD3BA-9421-45C6-9D78-D9E413AA03F2}" type="presOf" srcId="{97A3C718-0A66-458F-BF58-DBE87215274D}" destId="{67C899DB-FD26-45FF-BAAC-F86593140CFC}" srcOrd="0" destOrd="0" presId="urn:microsoft.com/office/officeart/2005/8/layout/chart3"/>
    <dgm:cxn modelId="{48A76FC7-7B6B-49A8-B0EE-6C9F076D9E91}" srcId="{1B41BF22-D009-4A2C-81AA-683A8B5CD714}" destId="{9B027F53-AF08-4255-B0C5-F914803A4DF3}" srcOrd="3" destOrd="0" parTransId="{D0FDD12F-43E7-4A48-A577-2195B610514A}" sibTransId="{34A47AD3-F60E-408A-BCCE-7D4A1B156885}"/>
    <dgm:cxn modelId="{45E16EC8-E171-47BE-A38A-477988A2DE58}" srcId="{1B41BF22-D009-4A2C-81AA-683A8B5CD714}" destId="{97A3C718-0A66-458F-BF58-DBE87215274D}" srcOrd="0" destOrd="0" parTransId="{C365ABB8-FC9B-435D-9D87-55B2B47457C9}" sibTransId="{C8F57038-FE70-4B37-9194-137FAB76EE2F}"/>
    <dgm:cxn modelId="{5E5102F0-B9B6-4900-8FA6-0290E865C527}" type="presOf" srcId="{88F1B68B-C285-45F0-912C-A60EC6181AB7}" destId="{ADB6313E-047E-4CDD-A56D-61797B1E968B}" srcOrd="0" destOrd="0" presId="urn:microsoft.com/office/officeart/2005/8/layout/chart3"/>
    <dgm:cxn modelId="{905E48F1-BA46-458B-8700-AC63B6041182}" srcId="{1B41BF22-D009-4A2C-81AA-683A8B5CD714}" destId="{88F1B68B-C285-45F0-912C-A60EC6181AB7}" srcOrd="2" destOrd="0" parTransId="{8BB49184-F89E-4065-9945-94825AB2CBA7}" sibTransId="{903747C5-DCC7-493E-9218-2F45D88DD43E}"/>
    <dgm:cxn modelId="{CC0CBB55-78D7-46EA-86A9-FDAFEFB38A49}" type="presParOf" srcId="{D22A509B-EC11-48BD-A26E-21790FF1A22B}" destId="{67C899DB-FD26-45FF-BAAC-F86593140CFC}" srcOrd="0" destOrd="0" presId="urn:microsoft.com/office/officeart/2005/8/layout/chart3"/>
    <dgm:cxn modelId="{3F33962E-E05E-4BD4-A8BD-760A1D8A8287}" type="presParOf" srcId="{D22A509B-EC11-48BD-A26E-21790FF1A22B}" destId="{95440832-1065-4B69-B203-2B8B6DF29161}" srcOrd="1" destOrd="0" presId="urn:microsoft.com/office/officeart/2005/8/layout/chart3"/>
    <dgm:cxn modelId="{8F319572-1F9E-4E86-976E-0BFF7E286214}" type="presParOf" srcId="{D22A509B-EC11-48BD-A26E-21790FF1A22B}" destId="{8CCA923A-8873-441B-AC67-2A8A59A5F1C6}" srcOrd="2" destOrd="0" presId="urn:microsoft.com/office/officeart/2005/8/layout/chart3"/>
    <dgm:cxn modelId="{84AEF794-43B0-4A14-8033-9A12F4CD4107}" type="presParOf" srcId="{D22A509B-EC11-48BD-A26E-21790FF1A22B}" destId="{B2C854E2-F1CC-4002-A8EB-0F2FE75B54B4}" srcOrd="3" destOrd="0" presId="urn:microsoft.com/office/officeart/2005/8/layout/chart3"/>
    <dgm:cxn modelId="{B5B51AE0-C778-49C9-9747-29C8083593F8}" type="presParOf" srcId="{D22A509B-EC11-48BD-A26E-21790FF1A22B}" destId="{ADB6313E-047E-4CDD-A56D-61797B1E968B}" srcOrd="4" destOrd="0" presId="urn:microsoft.com/office/officeart/2005/8/layout/chart3"/>
    <dgm:cxn modelId="{E5D69D5F-D905-47B7-AD2C-BF22FAE37A4A}" type="presParOf" srcId="{D22A509B-EC11-48BD-A26E-21790FF1A22B}" destId="{BFF413EC-E18B-4CE0-9B76-02C2C3BBADB7}" srcOrd="5" destOrd="0" presId="urn:microsoft.com/office/officeart/2005/8/layout/chart3"/>
    <dgm:cxn modelId="{C033BDA1-2DE8-4E2B-8FA6-0EB2FB5EC994}" type="presParOf" srcId="{D22A509B-EC11-48BD-A26E-21790FF1A22B}" destId="{B2394503-891A-4C7F-B040-8A93630027B8}" srcOrd="6" destOrd="0" presId="urn:microsoft.com/office/officeart/2005/8/layout/chart3"/>
    <dgm:cxn modelId="{7E51AEC0-E405-409C-A506-F0CA38D562B2}" type="presParOf" srcId="{D22A509B-EC11-48BD-A26E-21790FF1A22B}" destId="{CE72889B-922A-4607-A562-F400FE01220F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6A57D12-C365-4FD7-AB1C-1CAB179BC328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357862-6AC6-45BC-9BC3-3AF22B929C95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*</a:t>
          </a:r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  <a:hlinkClick xmlns:r="http://schemas.openxmlformats.org/officeDocument/2006/relationships" r:id="rId1" action="ppaction://hlinkfile"/>
            </a:rPr>
            <a:t>LAPORAN MAJLIS</a:t>
          </a:r>
          <a:endParaRPr lang="en-US" sz="1400" b="1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62744021-53A6-4FD2-B6FA-890D2575521F}" type="parTrans" cxnId="{D63C4DBA-2258-4E77-AD92-1BBB157ECB62}">
      <dgm:prSet/>
      <dgm:spPr/>
      <dgm:t>
        <a:bodyPr/>
        <a:lstStyle/>
        <a:p>
          <a:endParaRPr lang="en-US"/>
        </a:p>
      </dgm:t>
    </dgm:pt>
    <dgm:pt modelId="{0733C3BC-BCBC-4565-B409-EE5E938E482D}" type="sibTrans" cxnId="{D63C4DBA-2258-4E77-AD92-1BBB157ECB62}">
      <dgm:prSet/>
      <dgm:spPr/>
      <dgm:t>
        <a:bodyPr/>
        <a:lstStyle/>
        <a:p>
          <a:endParaRPr lang="en-US"/>
        </a:p>
      </dgm:t>
    </dgm:pt>
    <dgm:pt modelId="{8D1356DE-A137-450A-8200-AEAFA980702A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SURAT PENGHARGAAN DAN TERIMA KASIH</a:t>
          </a:r>
        </a:p>
      </dgm:t>
    </dgm:pt>
    <dgm:pt modelId="{F81ED274-69E8-4F11-9EDE-8BF843EA4460}" type="parTrans" cxnId="{36FE596B-D5F0-4BA6-9FC1-C3D691000F8A}">
      <dgm:prSet/>
      <dgm:spPr/>
      <dgm:t>
        <a:bodyPr/>
        <a:lstStyle/>
        <a:p>
          <a:endParaRPr lang="en-US"/>
        </a:p>
      </dgm:t>
    </dgm:pt>
    <dgm:pt modelId="{28BAC6C1-1631-4078-BAE8-568A60961752}" type="sibTrans" cxnId="{36FE596B-D5F0-4BA6-9FC1-C3D691000F8A}">
      <dgm:prSet/>
      <dgm:spPr/>
      <dgm:t>
        <a:bodyPr/>
        <a:lstStyle/>
        <a:p>
          <a:endParaRPr lang="en-US"/>
        </a:p>
      </dgm:t>
    </dgm:pt>
    <dgm:pt modelId="{BACE92A0-4F9D-4DDE-A09F-09638835E305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KERATAN AKHBAR</a:t>
          </a:r>
        </a:p>
      </dgm:t>
    </dgm:pt>
    <dgm:pt modelId="{3A970515-87D8-471B-A8FA-A8F443316E08}" type="parTrans" cxnId="{49BF7542-EC4A-4781-A437-D1E2D2B1FB54}">
      <dgm:prSet/>
      <dgm:spPr/>
      <dgm:t>
        <a:bodyPr/>
        <a:lstStyle/>
        <a:p>
          <a:endParaRPr lang="en-US"/>
        </a:p>
      </dgm:t>
    </dgm:pt>
    <dgm:pt modelId="{EBCE78BD-1AD2-40FB-83C1-041AEFDA2906}" type="sibTrans" cxnId="{49BF7542-EC4A-4781-A437-D1E2D2B1FB54}">
      <dgm:prSet/>
      <dgm:spPr/>
      <dgm:t>
        <a:bodyPr/>
        <a:lstStyle/>
        <a:p>
          <a:endParaRPr lang="en-US"/>
        </a:p>
      </dgm:t>
    </dgm:pt>
    <dgm:pt modelId="{EC431AE4-A018-4C4D-AAD5-867E9C9E997B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SALINAN RAKAMAN VIDEO/LIPUTAN MEDIA</a:t>
          </a:r>
        </a:p>
      </dgm:t>
    </dgm:pt>
    <dgm:pt modelId="{A2A40598-BDB1-4E8A-A9BC-C9EF08C06995}" type="parTrans" cxnId="{D9DE7398-9BE2-4301-B1AC-B557769D2924}">
      <dgm:prSet/>
      <dgm:spPr/>
      <dgm:t>
        <a:bodyPr/>
        <a:lstStyle/>
        <a:p>
          <a:endParaRPr lang="en-US"/>
        </a:p>
      </dgm:t>
    </dgm:pt>
    <dgm:pt modelId="{CB420AB2-003B-4331-B742-04341F8847FE}" type="sibTrans" cxnId="{D9DE7398-9BE2-4301-B1AC-B557769D2924}">
      <dgm:prSet/>
      <dgm:spPr/>
      <dgm:t>
        <a:bodyPr/>
        <a:lstStyle/>
        <a:p>
          <a:endParaRPr lang="en-US"/>
        </a:p>
      </dgm:t>
    </dgm:pt>
    <dgm:pt modelId="{4F2FCB8F-9C5D-41B3-957B-1AED2C098884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ALBUM GAMBAR</a:t>
          </a:r>
        </a:p>
      </dgm:t>
    </dgm:pt>
    <dgm:pt modelId="{52D294E5-C5A2-4705-A241-9A2047429EBC}" type="parTrans" cxnId="{5CAA4984-9D5E-4113-814F-401E38E0E6AE}">
      <dgm:prSet/>
      <dgm:spPr/>
      <dgm:t>
        <a:bodyPr/>
        <a:lstStyle/>
        <a:p>
          <a:endParaRPr lang="en-US"/>
        </a:p>
      </dgm:t>
    </dgm:pt>
    <dgm:pt modelId="{8D3E57BE-C1C1-4C78-BA94-3AD3889E1F4C}" type="sibTrans" cxnId="{5CAA4984-9D5E-4113-814F-401E38E0E6AE}">
      <dgm:prSet/>
      <dgm:spPr/>
      <dgm:t>
        <a:bodyPr/>
        <a:lstStyle/>
        <a:p>
          <a:endParaRPr lang="en-US"/>
        </a:p>
      </dgm:t>
    </dgm:pt>
    <dgm:pt modelId="{FDD81C97-CB5C-4622-8D72-C18D5602A992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POST-MORTEM</a:t>
          </a:r>
        </a:p>
      </dgm:t>
    </dgm:pt>
    <dgm:pt modelId="{E09E5819-C628-4E5E-A9E6-DD44AF02B6D8}" type="sibTrans" cxnId="{50A35DDC-BC18-4EDD-8D34-EC1AD07ED927}">
      <dgm:prSet/>
      <dgm:spPr/>
      <dgm:t>
        <a:bodyPr/>
        <a:lstStyle/>
        <a:p>
          <a:endParaRPr lang="en-US"/>
        </a:p>
      </dgm:t>
    </dgm:pt>
    <dgm:pt modelId="{36CBDA13-7A24-42B5-BF60-25C940FD7358}" type="parTrans" cxnId="{50A35DDC-BC18-4EDD-8D34-EC1AD07ED927}">
      <dgm:prSet/>
      <dgm:spPr/>
      <dgm:t>
        <a:bodyPr/>
        <a:lstStyle/>
        <a:p>
          <a:endParaRPr lang="en-US"/>
        </a:p>
      </dgm:t>
    </dgm:pt>
    <dgm:pt modelId="{75827359-F218-476C-83FE-2702A86654D9}" type="pres">
      <dgm:prSet presAssocID="{06A57D12-C365-4FD7-AB1C-1CAB179BC32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DDC142F-3D57-472F-822B-5C870C0747BC}" type="pres">
      <dgm:prSet presAssocID="{42357862-6AC6-45BC-9BC3-3AF22B929C95}" presName="circle1" presStyleLbl="node1" presStyleIdx="0" presStyleCnt="6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75F99AA2-D2AF-482B-A708-8F94043BDB21}" type="pres">
      <dgm:prSet presAssocID="{42357862-6AC6-45BC-9BC3-3AF22B929C95}" presName="space" presStyleCnt="0"/>
      <dgm:spPr/>
    </dgm:pt>
    <dgm:pt modelId="{3ACF3F73-B827-4188-A5D5-C301B576E2AF}" type="pres">
      <dgm:prSet presAssocID="{42357862-6AC6-45BC-9BC3-3AF22B929C95}" presName="rect1" presStyleLbl="alignAcc1" presStyleIdx="0" presStyleCnt="6"/>
      <dgm:spPr/>
    </dgm:pt>
    <dgm:pt modelId="{A156EEA7-5B42-4689-B9CC-AB9D1E39E9FB}" type="pres">
      <dgm:prSet presAssocID="{FDD81C97-CB5C-4622-8D72-C18D5602A992}" presName="vertSpace2" presStyleLbl="node1" presStyleIdx="0" presStyleCnt="6"/>
      <dgm:spPr/>
    </dgm:pt>
    <dgm:pt modelId="{1104BD33-FC63-434A-854F-ABE057304B67}" type="pres">
      <dgm:prSet presAssocID="{FDD81C97-CB5C-4622-8D72-C18D5602A992}" presName="circle2" presStyleLbl="node1" presStyleIdx="1" presStyleCnt="6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BF698564-0CE4-4811-BF66-F2584F15BCC2}" type="pres">
      <dgm:prSet presAssocID="{FDD81C97-CB5C-4622-8D72-C18D5602A992}" presName="rect2" presStyleLbl="alignAcc1" presStyleIdx="1" presStyleCnt="6"/>
      <dgm:spPr/>
    </dgm:pt>
    <dgm:pt modelId="{17568CD7-5047-4755-BBDB-2BFF92527CEB}" type="pres">
      <dgm:prSet presAssocID="{8D1356DE-A137-450A-8200-AEAFA980702A}" presName="vertSpace3" presStyleLbl="node1" presStyleIdx="1" presStyleCnt="6"/>
      <dgm:spPr/>
    </dgm:pt>
    <dgm:pt modelId="{0DE34F1F-959E-4239-8D45-B3302101F209}" type="pres">
      <dgm:prSet presAssocID="{8D1356DE-A137-450A-8200-AEAFA980702A}" presName="circle3" presStyleLbl="node1" presStyleIdx="2" presStyleCnt="6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</dgm:pt>
    <dgm:pt modelId="{9676A5AD-DC87-4895-B776-9D430AA61BB5}" type="pres">
      <dgm:prSet presAssocID="{8D1356DE-A137-450A-8200-AEAFA980702A}" presName="rect3" presStyleLbl="alignAcc1" presStyleIdx="2" presStyleCnt="6"/>
      <dgm:spPr/>
    </dgm:pt>
    <dgm:pt modelId="{880EC28F-0666-495D-B322-6C41902B4764}" type="pres">
      <dgm:prSet presAssocID="{BACE92A0-4F9D-4DDE-A09F-09638835E305}" presName="vertSpace4" presStyleLbl="node1" presStyleIdx="2" presStyleCnt="6"/>
      <dgm:spPr/>
    </dgm:pt>
    <dgm:pt modelId="{E62C35A1-4F84-4D69-BB08-445E4A5CF5F4}" type="pres">
      <dgm:prSet presAssocID="{BACE92A0-4F9D-4DDE-A09F-09638835E305}" presName="circle4" presStyleLbl="node1" presStyleIdx="3" presStyleCnt="6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6DF2F506-04DB-4169-BC2B-1C7DCFEDC7FE}" type="pres">
      <dgm:prSet presAssocID="{BACE92A0-4F9D-4DDE-A09F-09638835E305}" presName="rect4" presStyleLbl="alignAcc1" presStyleIdx="3" presStyleCnt="6"/>
      <dgm:spPr/>
    </dgm:pt>
    <dgm:pt modelId="{DBA61887-4454-4873-9D6A-81F242854D25}" type="pres">
      <dgm:prSet presAssocID="{EC431AE4-A018-4C4D-AAD5-867E9C9E997B}" presName="vertSpace5" presStyleLbl="node1" presStyleIdx="3" presStyleCnt="6"/>
      <dgm:spPr/>
    </dgm:pt>
    <dgm:pt modelId="{33AAAF13-A5EF-47F8-9DFF-51C1EA5A2B07}" type="pres">
      <dgm:prSet presAssocID="{EC431AE4-A018-4C4D-AAD5-867E9C9E997B}" presName="circle5" presStyleLbl="node1" presStyleIdx="4" presStyleCnt="6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FE869B9C-2030-4959-A746-866B8C2FCE87}" type="pres">
      <dgm:prSet presAssocID="{EC431AE4-A018-4C4D-AAD5-867E9C9E997B}" presName="rect5" presStyleLbl="alignAcc1" presStyleIdx="4" presStyleCnt="6"/>
      <dgm:spPr/>
    </dgm:pt>
    <dgm:pt modelId="{E92441EB-11D7-4878-91E9-75DCCAFBFD36}" type="pres">
      <dgm:prSet presAssocID="{4F2FCB8F-9C5D-41B3-957B-1AED2C098884}" presName="vertSpace6" presStyleLbl="node1" presStyleIdx="4" presStyleCnt="6"/>
      <dgm:spPr/>
    </dgm:pt>
    <dgm:pt modelId="{18F0922A-2504-421C-9DB3-EB7862F5E4C1}" type="pres">
      <dgm:prSet presAssocID="{4F2FCB8F-9C5D-41B3-957B-1AED2C098884}" presName="circle6" presStyleLbl="node1" presStyleIdx="5" presStyleCnt="6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8D57A62F-FB6B-4968-ADEC-F4F1FB18C116}" type="pres">
      <dgm:prSet presAssocID="{4F2FCB8F-9C5D-41B3-957B-1AED2C098884}" presName="rect6" presStyleLbl="alignAcc1" presStyleIdx="5" presStyleCnt="6"/>
      <dgm:spPr/>
    </dgm:pt>
    <dgm:pt modelId="{6CBC9D0B-AD4D-46E7-9C07-E286C2F1A34E}" type="pres">
      <dgm:prSet presAssocID="{42357862-6AC6-45BC-9BC3-3AF22B929C95}" presName="rect1ParTxNoCh" presStyleLbl="alignAcc1" presStyleIdx="5" presStyleCnt="6">
        <dgm:presLayoutVars>
          <dgm:chMax val="1"/>
          <dgm:bulletEnabled val="1"/>
        </dgm:presLayoutVars>
      </dgm:prSet>
      <dgm:spPr/>
    </dgm:pt>
    <dgm:pt modelId="{634BB068-6DA8-46E9-8C12-5CCCE0589C2D}" type="pres">
      <dgm:prSet presAssocID="{FDD81C97-CB5C-4622-8D72-C18D5602A992}" presName="rect2ParTxNoCh" presStyleLbl="alignAcc1" presStyleIdx="5" presStyleCnt="6">
        <dgm:presLayoutVars>
          <dgm:chMax val="1"/>
          <dgm:bulletEnabled val="1"/>
        </dgm:presLayoutVars>
      </dgm:prSet>
      <dgm:spPr/>
    </dgm:pt>
    <dgm:pt modelId="{AC7AC894-1A11-4BEC-B4BE-7A17F5202202}" type="pres">
      <dgm:prSet presAssocID="{8D1356DE-A137-450A-8200-AEAFA980702A}" presName="rect3ParTxNoCh" presStyleLbl="alignAcc1" presStyleIdx="5" presStyleCnt="6">
        <dgm:presLayoutVars>
          <dgm:chMax val="1"/>
          <dgm:bulletEnabled val="1"/>
        </dgm:presLayoutVars>
      </dgm:prSet>
      <dgm:spPr/>
    </dgm:pt>
    <dgm:pt modelId="{E54A8136-C215-4EAA-908D-28473DE61075}" type="pres">
      <dgm:prSet presAssocID="{BACE92A0-4F9D-4DDE-A09F-09638835E305}" presName="rect4ParTxNoCh" presStyleLbl="alignAcc1" presStyleIdx="5" presStyleCnt="6">
        <dgm:presLayoutVars>
          <dgm:chMax val="1"/>
          <dgm:bulletEnabled val="1"/>
        </dgm:presLayoutVars>
      </dgm:prSet>
      <dgm:spPr/>
    </dgm:pt>
    <dgm:pt modelId="{FE2C5B39-FC6F-4114-9B71-60A5CBBDAC7F}" type="pres">
      <dgm:prSet presAssocID="{EC431AE4-A018-4C4D-AAD5-867E9C9E997B}" presName="rect5ParTxNoCh" presStyleLbl="alignAcc1" presStyleIdx="5" presStyleCnt="6">
        <dgm:presLayoutVars>
          <dgm:chMax val="1"/>
          <dgm:bulletEnabled val="1"/>
        </dgm:presLayoutVars>
      </dgm:prSet>
      <dgm:spPr/>
    </dgm:pt>
    <dgm:pt modelId="{4971AC10-D89E-4D7C-987A-4CE4BCD193DE}" type="pres">
      <dgm:prSet presAssocID="{4F2FCB8F-9C5D-41B3-957B-1AED2C098884}" presName="rect6ParTxNoCh" presStyleLbl="alignAcc1" presStyleIdx="5" presStyleCnt="6">
        <dgm:presLayoutVars>
          <dgm:chMax val="1"/>
          <dgm:bulletEnabled val="1"/>
        </dgm:presLayoutVars>
      </dgm:prSet>
      <dgm:spPr/>
    </dgm:pt>
  </dgm:ptLst>
  <dgm:cxnLst>
    <dgm:cxn modelId="{383F8D3A-1C47-4685-9F81-A8239FC60085}" type="presOf" srcId="{42357862-6AC6-45BC-9BC3-3AF22B929C95}" destId="{3ACF3F73-B827-4188-A5D5-C301B576E2AF}" srcOrd="0" destOrd="0" presId="urn:microsoft.com/office/officeart/2005/8/layout/target3"/>
    <dgm:cxn modelId="{49BF7542-EC4A-4781-A437-D1E2D2B1FB54}" srcId="{06A57D12-C365-4FD7-AB1C-1CAB179BC328}" destId="{BACE92A0-4F9D-4DDE-A09F-09638835E305}" srcOrd="3" destOrd="0" parTransId="{3A970515-87D8-471B-A8FA-A8F443316E08}" sibTransId="{EBCE78BD-1AD2-40FB-83C1-041AEFDA2906}"/>
    <dgm:cxn modelId="{95E41B44-E2CC-4874-8767-81DE02350C88}" type="presOf" srcId="{4F2FCB8F-9C5D-41B3-957B-1AED2C098884}" destId="{8D57A62F-FB6B-4968-ADEC-F4F1FB18C116}" srcOrd="0" destOrd="0" presId="urn:microsoft.com/office/officeart/2005/8/layout/target3"/>
    <dgm:cxn modelId="{68425E45-68B1-4134-AF0F-CBB9DC427AD8}" type="presOf" srcId="{FDD81C97-CB5C-4622-8D72-C18D5602A992}" destId="{634BB068-6DA8-46E9-8C12-5CCCE0589C2D}" srcOrd="1" destOrd="0" presId="urn:microsoft.com/office/officeart/2005/8/layout/target3"/>
    <dgm:cxn modelId="{36FE596B-D5F0-4BA6-9FC1-C3D691000F8A}" srcId="{06A57D12-C365-4FD7-AB1C-1CAB179BC328}" destId="{8D1356DE-A137-450A-8200-AEAFA980702A}" srcOrd="2" destOrd="0" parTransId="{F81ED274-69E8-4F11-9EDE-8BF843EA4460}" sibTransId="{28BAC6C1-1631-4078-BAE8-568A60961752}"/>
    <dgm:cxn modelId="{04EE1473-A7D1-474C-9494-DB683CE2F795}" type="presOf" srcId="{BACE92A0-4F9D-4DDE-A09F-09638835E305}" destId="{E54A8136-C215-4EAA-908D-28473DE61075}" srcOrd="1" destOrd="0" presId="urn:microsoft.com/office/officeart/2005/8/layout/target3"/>
    <dgm:cxn modelId="{91148959-6698-45D0-B8D5-4FC24CD31A44}" type="presOf" srcId="{EC431AE4-A018-4C4D-AAD5-867E9C9E997B}" destId="{FE2C5B39-FC6F-4114-9B71-60A5CBBDAC7F}" srcOrd="1" destOrd="0" presId="urn:microsoft.com/office/officeart/2005/8/layout/target3"/>
    <dgm:cxn modelId="{46D81580-9D72-4074-9D8C-DEA3477AC621}" type="presOf" srcId="{BACE92A0-4F9D-4DDE-A09F-09638835E305}" destId="{6DF2F506-04DB-4169-BC2B-1C7DCFEDC7FE}" srcOrd="0" destOrd="0" presId="urn:microsoft.com/office/officeart/2005/8/layout/target3"/>
    <dgm:cxn modelId="{5CAA4984-9D5E-4113-814F-401E38E0E6AE}" srcId="{06A57D12-C365-4FD7-AB1C-1CAB179BC328}" destId="{4F2FCB8F-9C5D-41B3-957B-1AED2C098884}" srcOrd="5" destOrd="0" parTransId="{52D294E5-C5A2-4705-A241-9A2047429EBC}" sibTransId="{8D3E57BE-C1C1-4C78-BA94-3AD3889E1F4C}"/>
    <dgm:cxn modelId="{D9DE7398-9BE2-4301-B1AC-B557769D2924}" srcId="{06A57D12-C365-4FD7-AB1C-1CAB179BC328}" destId="{EC431AE4-A018-4C4D-AAD5-867E9C9E997B}" srcOrd="4" destOrd="0" parTransId="{A2A40598-BDB1-4E8A-A9BC-C9EF08C06995}" sibTransId="{CB420AB2-003B-4331-B742-04341F8847FE}"/>
    <dgm:cxn modelId="{04FCA99C-9948-4D01-9363-D8467E75B593}" type="presOf" srcId="{FDD81C97-CB5C-4622-8D72-C18D5602A992}" destId="{BF698564-0CE4-4811-BF66-F2584F15BCC2}" srcOrd="0" destOrd="0" presId="urn:microsoft.com/office/officeart/2005/8/layout/target3"/>
    <dgm:cxn modelId="{1369A6B0-BBC4-4C94-8813-A3DBED8E651F}" type="presOf" srcId="{8D1356DE-A137-450A-8200-AEAFA980702A}" destId="{AC7AC894-1A11-4BEC-B4BE-7A17F5202202}" srcOrd="1" destOrd="0" presId="urn:microsoft.com/office/officeart/2005/8/layout/target3"/>
    <dgm:cxn modelId="{FFD446B7-41F5-4BA8-B518-04D45FB8CFD8}" type="presOf" srcId="{8D1356DE-A137-450A-8200-AEAFA980702A}" destId="{9676A5AD-DC87-4895-B776-9D430AA61BB5}" srcOrd="0" destOrd="0" presId="urn:microsoft.com/office/officeart/2005/8/layout/target3"/>
    <dgm:cxn modelId="{075D51B8-07D9-4D79-B6DB-D50B7BCD8E20}" type="presOf" srcId="{06A57D12-C365-4FD7-AB1C-1CAB179BC328}" destId="{75827359-F218-476C-83FE-2702A86654D9}" srcOrd="0" destOrd="0" presId="urn:microsoft.com/office/officeart/2005/8/layout/target3"/>
    <dgm:cxn modelId="{D63C4DBA-2258-4E77-AD92-1BBB157ECB62}" srcId="{06A57D12-C365-4FD7-AB1C-1CAB179BC328}" destId="{42357862-6AC6-45BC-9BC3-3AF22B929C95}" srcOrd="0" destOrd="0" parTransId="{62744021-53A6-4FD2-B6FA-890D2575521F}" sibTransId="{0733C3BC-BCBC-4565-B409-EE5E938E482D}"/>
    <dgm:cxn modelId="{50A35DDC-BC18-4EDD-8D34-EC1AD07ED927}" srcId="{06A57D12-C365-4FD7-AB1C-1CAB179BC328}" destId="{FDD81C97-CB5C-4622-8D72-C18D5602A992}" srcOrd="1" destOrd="0" parTransId="{36CBDA13-7A24-42B5-BF60-25C940FD7358}" sibTransId="{E09E5819-C628-4E5E-A9E6-DD44AF02B6D8}"/>
    <dgm:cxn modelId="{A80D82E4-6AA7-45D3-940D-B060AF460847}" type="presOf" srcId="{EC431AE4-A018-4C4D-AAD5-867E9C9E997B}" destId="{FE869B9C-2030-4959-A746-866B8C2FCE87}" srcOrd="0" destOrd="0" presId="urn:microsoft.com/office/officeart/2005/8/layout/target3"/>
    <dgm:cxn modelId="{AC9340F8-D0B3-4C0D-9B12-68B0FEED1AF3}" type="presOf" srcId="{42357862-6AC6-45BC-9BC3-3AF22B929C95}" destId="{6CBC9D0B-AD4D-46E7-9C07-E286C2F1A34E}" srcOrd="1" destOrd="0" presId="urn:microsoft.com/office/officeart/2005/8/layout/target3"/>
    <dgm:cxn modelId="{997280FE-5E66-4E00-AC32-A61C667F10B1}" type="presOf" srcId="{4F2FCB8F-9C5D-41B3-957B-1AED2C098884}" destId="{4971AC10-D89E-4D7C-987A-4CE4BCD193DE}" srcOrd="1" destOrd="0" presId="urn:microsoft.com/office/officeart/2005/8/layout/target3"/>
    <dgm:cxn modelId="{6ED49DB4-215B-4E95-B40A-8C6394DF796A}" type="presParOf" srcId="{75827359-F218-476C-83FE-2702A86654D9}" destId="{FDDC142F-3D57-472F-822B-5C870C0747BC}" srcOrd="0" destOrd="0" presId="urn:microsoft.com/office/officeart/2005/8/layout/target3"/>
    <dgm:cxn modelId="{0D6A40A7-B34D-4B52-8BEC-D1295F4422A5}" type="presParOf" srcId="{75827359-F218-476C-83FE-2702A86654D9}" destId="{75F99AA2-D2AF-482B-A708-8F94043BDB21}" srcOrd="1" destOrd="0" presId="urn:microsoft.com/office/officeart/2005/8/layout/target3"/>
    <dgm:cxn modelId="{2624F5E4-E15F-45B8-894D-C5E2A8500CE0}" type="presParOf" srcId="{75827359-F218-476C-83FE-2702A86654D9}" destId="{3ACF3F73-B827-4188-A5D5-C301B576E2AF}" srcOrd="2" destOrd="0" presId="urn:microsoft.com/office/officeart/2005/8/layout/target3"/>
    <dgm:cxn modelId="{52021FAE-11E6-4711-87E6-23DFE3468F48}" type="presParOf" srcId="{75827359-F218-476C-83FE-2702A86654D9}" destId="{A156EEA7-5B42-4689-B9CC-AB9D1E39E9FB}" srcOrd="3" destOrd="0" presId="urn:microsoft.com/office/officeart/2005/8/layout/target3"/>
    <dgm:cxn modelId="{D23F3F9D-CF8C-4FF9-AEEA-8FE3C1B91ED8}" type="presParOf" srcId="{75827359-F218-476C-83FE-2702A86654D9}" destId="{1104BD33-FC63-434A-854F-ABE057304B67}" srcOrd="4" destOrd="0" presId="urn:microsoft.com/office/officeart/2005/8/layout/target3"/>
    <dgm:cxn modelId="{1047C339-2283-48C1-87E0-BBF0212BACA3}" type="presParOf" srcId="{75827359-F218-476C-83FE-2702A86654D9}" destId="{BF698564-0CE4-4811-BF66-F2584F15BCC2}" srcOrd="5" destOrd="0" presId="urn:microsoft.com/office/officeart/2005/8/layout/target3"/>
    <dgm:cxn modelId="{C1B436AA-D677-4B48-837B-A935296F4C6B}" type="presParOf" srcId="{75827359-F218-476C-83FE-2702A86654D9}" destId="{17568CD7-5047-4755-BBDB-2BFF92527CEB}" srcOrd="6" destOrd="0" presId="urn:microsoft.com/office/officeart/2005/8/layout/target3"/>
    <dgm:cxn modelId="{88E00355-BD64-4A7F-9C61-5555D278F248}" type="presParOf" srcId="{75827359-F218-476C-83FE-2702A86654D9}" destId="{0DE34F1F-959E-4239-8D45-B3302101F209}" srcOrd="7" destOrd="0" presId="urn:microsoft.com/office/officeart/2005/8/layout/target3"/>
    <dgm:cxn modelId="{7A2CA471-41CE-404E-88AC-AC53404879B3}" type="presParOf" srcId="{75827359-F218-476C-83FE-2702A86654D9}" destId="{9676A5AD-DC87-4895-B776-9D430AA61BB5}" srcOrd="8" destOrd="0" presId="urn:microsoft.com/office/officeart/2005/8/layout/target3"/>
    <dgm:cxn modelId="{F61B7BFD-9219-4890-A64E-8430F2AE9837}" type="presParOf" srcId="{75827359-F218-476C-83FE-2702A86654D9}" destId="{880EC28F-0666-495D-B322-6C41902B4764}" srcOrd="9" destOrd="0" presId="urn:microsoft.com/office/officeart/2005/8/layout/target3"/>
    <dgm:cxn modelId="{07DBB029-EC07-4FBC-BCDA-FD3F7B3C4FB4}" type="presParOf" srcId="{75827359-F218-476C-83FE-2702A86654D9}" destId="{E62C35A1-4F84-4D69-BB08-445E4A5CF5F4}" srcOrd="10" destOrd="0" presId="urn:microsoft.com/office/officeart/2005/8/layout/target3"/>
    <dgm:cxn modelId="{CA210953-2422-476A-8A87-B229BEE95A88}" type="presParOf" srcId="{75827359-F218-476C-83FE-2702A86654D9}" destId="{6DF2F506-04DB-4169-BC2B-1C7DCFEDC7FE}" srcOrd="11" destOrd="0" presId="urn:microsoft.com/office/officeart/2005/8/layout/target3"/>
    <dgm:cxn modelId="{72DB5AC8-051D-420D-AC70-15021D0A19DF}" type="presParOf" srcId="{75827359-F218-476C-83FE-2702A86654D9}" destId="{DBA61887-4454-4873-9D6A-81F242854D25}" srcOrd="12" destOrd="0" presId="urn:microsoft.com/office/officeart/2005/8/layout/target3"/>
    <dgm:cxn modelId="{DC822DB0-DD09-430C-984C-800303545276}" type="presParOf" srcId="{75827359-F218-476C-83FE-2702A86654D9}" destId="{33AAAF13-A5EF-47F8-9DFF-51C1EA5A2B07}" srcOrd="13" destOrd="0" presId="urn:microsoft.com/office/officeart/2005/8/layout/target3"/>
    <dgm:cxn modelId="{CC69E6E2-A290-4494-9FC0-B1AE48EA8120}" type="presParOf" srcId="{75827359-F218-476C-83FE-2702A86654D9}" destId="{FE869B9C-2030-4959-A746-866B8C2FCE87}" srcOrd="14" destOrd="0" presId="urn:microsoft.com/office/officeart/2005/8/layout/target3"/>
    <dgm:cxn modelId="{83E3693D-7E0B-4830-AFC7-18AE5E053A7D}" type="presParOf" srcId="{75827359-F218-476C-83FE-2702A86654D9}" destId="{E92441EB-11D7-4878-91E9-75DCCAFBFD36}" srcOrd="15" destOrd="0" presId="urn:microsoft.com/office/officeart/2005/8/layout/target3"/>
    <dgm:cxn modelId="{C547AD30-85B6-4389-B02B-C589CDBA354E}" type="presParOf" srcId="{75827359-F218-476C-83FE-2702A86654D9}" destId="{18F0922A-2504-421C-9DB3-EB7862F5E4C1}" srcOrd="16" destOrd="0" presId="urn:microsoft.com/office/officeart/2005/8/layout/target3"/>
    <dgm:cxn modelId="{929BE4D6-F022-4203-B261-875B94565BBB}" type="presParOf" srcId="{75827359-F218-476C-83FE-2702A86654D9}" destId="{8D57A62F-FB6B-4968-ADEC-F4F1FB18C116}" srcOrd="17" destOrd="0" presId="urn:microsoft.com/office/officeart/2005/8/layout/target3"/>
    <dgm:cxn modelId="{59553DBA-7296-4AD4-99F0-7B5A7AB22F11}" type="presParOf" srcId="{75827359-F218-476C-83FE-2702A86654D9}" destId="{6CBC9D0B-AD4D-46E7-9C07-E286C2F1A34E}" srcOrd="18" destOrd="0" presId="urn:microsoft.com/office/officeart/2005/8/layout/target3"/>
    <dgm:cxn modelId="{5A26817D-1EB8-4C89-B668-76DC7F89B144}" type="presParOf" srcId="{75827359-F218-476C-83FE-2702A86654D9}" destId="{634BB068-6DA8-46E9-8C12-5CCCE0589C2D}" srcOrd="19" destOrd="0" presId="urn:microsoft.com/office/officeart/2005/8/layout/target3"/>
    <dgm:cxn modelId="{3427A8A8-560C-4562-B344-5A83092B7668}" type="presParOf" srcId="{75827359-F218-476C-83FE-2702A86654D9}" destId="{AC7AC894-1A11-4BEC-B4BE-7A17F5202202}" srcOrd="20" destOrd="0" presId="urn:microsoft.com/office/officeart/2005/8/layout/target3"/>
    <dgm:cxn modelId="{47661F74-F338-4693-85EB-B66377569A2F}" type="presParOf" srcId="{75827359-F218-476C-83FE-2702A86654D9}" destId="{E54A8136-C215-4EAA-908D-28473DE61075}" srcOrd="21" destOrd="0" presId="urn:microsoft.com/office/officeart/2005/8/layout/target3"/>
    <dgm:cxn modelId="{DAF8E3A5-2269-4E95-B3F8-D83C30507D08}" type="presParOf" srcId="{75827359-F218-476C-83FE-2702A86654D9}" destId="{FE2C5B39-FC6F-4114-9B71-60A5CBBDAC7F}" srcOrd="22" destOrd="0" presId="urn:microsoft.com/office/officeart/2005/8/layout/target3"/>
    <dgm:cxn modelId="{5721F480-AA0B-421E-8246-EB8AB75F5EE7}" type="presParOf" srcId="{75827359-F218-476C-83FE-2702A86654D9}" destId="{4971AC10-D89E-4D7C-987A-4CE4BCD193DE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A6A8078F-70DC-40AF-A119-FC0B0D959AA2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3048B7-7918-4F7B-9ED6-AE92717FB3E1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POST-MORTEM</a:t>
          </a:r>
        </a:p>
      </dgm:t>
    </dgm:pt>
    <dgm:pt modelId="{55223021-B390-49AC-A5AF-789335598458}" type="parTrans" cxnId="{3E81995D-9ED6-40A7-8BA0-7387FF803F26}">
      <dgm:prSet/>
      <dgm:spPr/>
      <dgm:t>
        <a:bodyPr/>
        <a:lstStyle/>
        <a:p>
          <a:endParaRPr lang="en-US"/>
        </a:p>
      </dgm:t>
    </dgm:pt>
    <dgm:pt modelId="{8BB33D0F-A31B-4281-B599-DCBA612A31E4}" type="sibTrans" cxnId="{3E81995D-9ED6-40A7-8BA0-7387FF803F26}">
      <dgm:prSet/>
      <dgm:spPr/>
      <dgm:t>
        <a:bodyPr/>
        <a:lstStyle/>
        <a:p>
          <a:endParaRPr lang="en-US"/>
        </a:p>
      </dgm:t>
    </dgm:pt>
    <dgm:pt modelId="{A75F42E3-D588-4B30-98BE-A764C1CA84D9}">
      <dgm:prSet phldrT="[Text]" custT="1"/>
      <dgm:spPr/>
      <dgm:t>
        <a:bodyPr/>
        <a:lstStyle/>
        <a:p>
          <a:r>
            <a:rPr lang="ms-MY" sz="1200" dirty="0">
              <a:latin typeface="Trebuchet MS" pitchFamily="34" charset="0"/>
              <a:cs typeface="Tahoma" pitchFamily="34" charset="0"/>
            </a:rPr>
            <a:t>POST-MORTEM DIADAKAN SELEPAS SELESAI SESUATU MAJLIS BAGI MENGUKUR TAHAP KEJAYAAN MAJLIS. </a:t>
          </a:r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D5EB99F2-F14F-4A07-8E43-9FBCBF6AFC88}" type="parTrans" cxnId="{E6CC34DE-986F-4B8F-897B-4490FE55FAA4}">
      <dgm:prSet/>
      <dgm:spPr/>
      <dgm:t>
        <a:bodyPr/>
        <a:lstStyle/>
        <a:p>
          <a:endParaRPr lang="en-US"/>
        </a:p>
      </dgm:t>
    </dgm:pt>
    <dgm:pt modelId="{71E10C45-6950-44CB-89EE-8CF68FCFF9F9}" type="sibTrans" cxnId="{E6CC34DE-986F-4B8F-897B-4490FE55FAA4}">
      <dgm:prSet/>
      <dgm:spPr/>
      <dgm:t>
        <a:bodyPr/>
        <a:lstStyle/>
        <a:p>
          <a:endParaRPr lang="en-US"/>
        </a:p>
      </dgm:t>
    </dgm:pt>
    <dgm:pt modelId="{031E53F6-B627-4D86-B6FE-5CC06AAC7843}">
      <dgm:prSet phldrT="[Text]" custT="1"/>
      <dgm:spPr/>
      <dgm:t>
        <a:bodyPr/>
        <a:lstStyle/>
        <a:p>
          <a:r>
            <a:rPr lang="ms-MY" sz="1200" dirty="0">
              <a:latin typeface="Trebuchet MS" pitchFamily="34" charset="0"/>
              <a:cs typeface="Tahoma" pitchFamily="34" charset="0"/>
            </a:rPr>
            <a:t>POST-MORTEM JUGA DIADAKAN UNTUK MENCARI PUNCA KELEMAHAN SERTA CARA-CARA MENGATASINYA BAGI MAJLIS YANG AKAN DATANG.</a:t>
          </a:r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FF253DEE-A52E-4538-A922-818B9DFC0AE5}" type="parTrans" cxnId="{9295FAE8-C615-4015-89B3-8F7530923FA1}">
      <dgm:prSet/>
      <dgm:spPr/>
      <dgm:t>
        <a:bodyPr/>
        <a:lstStyle/>
        <a:p>
          <a:endParaRPr lang="en-US"/>
        </a:p>
      </dgm:t>
    </dgm:pt>
    <dgm:pt modelId="{482217D9-93EF-4EC5-A0DC-436F1D9F2FF5}" type="sibTrans" cxnId="{9295FAE8-C615-4015-89B3-8F7530923FA1}">
      <dgm:prSet/>
      <dgm:spPr/>
      <dgm:t>
        <a:bodyPr/>
        <a:lstStyle/>
        <a:p>
          <a:endParaRPr lang="en-US"/>
        </a:p>
      </dgm:t>
    </dgm:pt>
    <dgm:pt modelId="{3A4461D7-F281-4655-A7D6-17B118B105EE}">
      <dgm:prSet phldrT="[Text]" custT="1"/>
      <dgm:spPr/>
      <dgm:t>
        <a:bodyPr/>
        <a:lstStyle/>
        <a:p>
          <a:r>
            <a:rPr lang="ms-MY" sz="1200" dirty="0">
              <a:latin typeface="Trebuchet MS" pitchFamily="34" charset="0"/>
              <a:cs typeface="Tahoma" pitchFamily="34" charset="0"/>
            </a:rPr>
            <a:t>POST-MORTEM TIDAK AKAN MENDAPAT KERJASAMA DARI PIHAK YANG TERLIBAT SEANDAINYA DIGUNAKAN UNTUK MENCARI KESALAHAN SESEORANG.</a:t>
          </a:r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F7B8586D-DA7F-406F-83A0-C73223E46457}" type="parTrans" cxnId="{90201690-7BF6-4CAD-AFC6-1F077161997A}">
      <dgm:prSet/>
      <dgm:spPr/>
      <dgm:t>
        <a:bodyPr/>
        <a:lstStyle/>
        <a:p>
          <a:endParaRPr lang="en-US"/>
        </a:p>
      </dgm:t>
    </dgm:pt>
    <dgm:pt modelId="{362B0F33-8C37-4B9A-B4EA-59F0A7E5AD55}" type="sibTrans" cxnId="{90201690-7BF6-4CAD-AFC6-1F077161997A}">
      <dgm:prSet/>
      <dgm:spPr/>
      <dgm:t>
        <a:bodyPr/>
        <a:lstStyle/>
        <a:p>
          <a:endParaRPr lang="en-US"/>
        </a:p>
      </dgm:t>
    </dgm:pt>
    <dgm:pt modelId="{87F42A94-0CE9-47D5-B825-B6F3EC40D8E9}">
      <dgm:prSet phldrT="[Text]" custT="1"/>
      <dgm:spPr/>
      <dgm:t>
        <a:bodyPr/>
        <a:lstStyle/>
        <a:p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82EC3301-5291-47F7-95E1-92D7163A62A3}" type="parTrans" cxnId="{FE78EFC4-B8B0-40C7-85FF-EBEE50CC2AF5}">
      <dgm:prSet/>
      <dgm:spPr/>
      <dgm:t>
        <a:bodyPr/>
        <a:lstStyle/>
        <a:p>
          <a:endParaRPr lang="en-US"/>
        </a:p>
      </dgm:t>
    </dgm:pt>
    <dgm:pt modelId="{6D4CC22B-4DD7-4EAC-9237-EA896E65A184}" type="sibTrans" cxnId="{FE78EFC4-B8B0-40C7-85FF-EBEE50CC2AF5}">
      <dgm:prSet/>
      <dgm:spPr/>
      <dgm:t>
        <a:bodyPr/>
        <a:lstStyle/>
        <a:p>
          <a:endParaRPr lang="en-US"/>
        </a:p>
      </dgm:t>
    </dgm:pt>
    <dgm:pt modelId="{E7DD8F76-DDC0-4A45-8F77-B8E3CAA6A4C1}">
      <dgm:prSet phldrT="[Text]" custT="1"/>
      <dgm:spPr/>
      <dgm:t>
        <a:bodyPr/>
        <a:lstStyle/>
        <a:p>
          <a:endParaRPr lang="en-US" sz="1200" dirty="0">
            <a:latin typeface="Trebuchet MS" pitchFamily="34" charset="0"/>
            <a:cs typeface="Tahoma" pitchFamily="34" charset="0"/>
          </a:endParaRPr>
        </a:p>
      </dgm:t>
    </dgm:pt>
    <dgm:pt modelId="{CA231FCB-EF14-42BE-908A-2700689E0277}" type="parTrans" cxnId="{A4E5DBF3-EAF8-42BF-8D30-008E3A1B2CC8}">
      <dgm:prSet/>
      <dgm:spPr/>
      <dgm:t>
        <a:bodyPr/>
        <a:lstStyle/>
        <a:p>
          <a:endParaRPr lang="en-US"/>
        </a:p>
      </dgm:t>
    </dgm:pt>
    <dgm:pt modelId="{00F7E18B-EF58-4A17-B155-DA776CF878AD}" type="sibTrans" cxnId="{A4E5DBF3-EAF8-42BF-8D30-008E3A1B2CC8}">
      <dgm:prSet/>
      <dgm:spPr/>
      <dgm:t>
        <a:bodyPr/>
        <a:lstStyle/>
        <a:p>
          <a:endParaRPr lang="en-US"/>
        </a:p>
      </dgm:t>
    </dgm:pt>
    <dgm:pt modelId="{651F7932-6024-4A7C-93A1-193F667B06CA}" type="pres">
      <dgm:prSet presAssocID="{A6A8078F-70DC-40AF-A119-FC0B0D959AA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F4B4838-BB06-40D2-81C7-FD142466B5AC}" type="pres">
      <dgm:prSet presAssocID="{743048B7-7918-4F7B-9ED6-AE92717FB3E1}" presName="circle1" presStyleLbl="node1" presStyleIdx="0" presStyleCn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DE6563A6-9CDC-411A-89EB-9506450B1F17}" type="pres">
      <dgm:prSet presAssocID="{743048B7-7918-4F7B-9ED6-AE92717FB3E1}" presName="space" presStyleCnt="0"/>
      <dgm:spPr/>
    </dgm:pt>
    <dgm:pt modelId="{89DEA1C6-91F0-4C23-8744-BB52D81E7597}" type="pres">
      <dgm:prSet presAssocID="{743048B7-7918-4F7B-9ED6-AE92717FB3E1}" presName="rect1" presStyleLbl="alignAcc1" presStyleIdx="0" presStyleCnt="1"/>
      <dgm:spPr/>
    </dgm:pt>
    <dgm:pt modelId="{7A9EB679-72C8-40FE-AB5A-B5A6D62E8803}" type="pres">
      <dgm:prSet presAssocID="{743048B7-7918-4F7B-9ED6-AE92717FB3E1}" presName="rect1ParTx" presStyleLbl="alignAcc1" presStyleIdx="0" presStyleCnt="1">
        <dgm:presLayoutVars>
          <dgm:chMax val="1"/>
          <dgm:bulletEnabled val="1"/>
        </dgm:presLayoutVars>
      </dgm:prSet>
      <dgm:spPr/>
    </dgm:pt>
    <dgm:pt modelId="{E455F7FB-66AC-45A2-8F45-5DB4FEB1BFB3}" type="pres">
      <dgm:prSet presAssocID="{743048B7-7918-4F7B-9ED6-AE92717FB3E1}" presName="rect1ChTx" presStyleLbl="alignAcc1" presStyleIdx="0" presStyleCnt="1" custScaleX="130738">
        <dgm:presLayoutVars>
          <dgm:bulletEnabled val="1"/>
        </dgm:presLayoutVars>
      </dgm:prSet>
      <dgm:spPr/>
    </dgm:pt>
  </dgm:ptLst>
  <dgm:cxnLst>
    <dgm:cxn modelId="{31554D25-63F4-4062-8262-5A45019939D1}" type="presOf" srcId="{A6A8078F-70DC-40AF-A119-FC0B0D959AA2}" destId="{651F7932-6024-4A7C-93A1-193F667B06CA}" srcOrd="0" destOrd="0" presId="urn:microsoft.com/office/officeart/2005/8/layout/target3"/>
    <dgm:cxn modelId="{3E81995D-9ED6-40A7-8BA0-7387FF803F26}" srcId="{A6A8078F-70DC-40AF-A119-FC0B0D959AA2}" destId="{743048B7-7918-4F7B-9ED6-AE92717FB3E1}" srcOrd="0" destOrd="0" parTransId="{55223021-B390-49AC-A5AF-789335598458}" sibTransId="{8BB33D0F-A31B-4281-B599-DCBA612A31E4}"/>
    <dgm:cxn modelId="{90201690-7BF6-4CAD-AFC6-1F077161997A}" srcId="{743048B7-7918-4F7B-9ED6-AE92717FB3E1}" destId="{3A4461D7-F281-4655-A7D6-17B118B105EE}" srcOrd="4" destOrd="0" parTransId="{F7B8586D-DA7F-406F-83A0-C73223E46457}" sibTransId="{362B0F33-8C37-4B9A-B4EA-59F0A7E5AD55}"/>
    <dgm:cxn modelId="{636BFBB2-7953-47E0-9113-F599CB840341}" type="presOf" srcId="{E7DD8F76-DDC0-4A45-8F77-B8E3CAA6A4C1}" destId="{E455F7FB-66AC-45A2-8F45-5DB4FEB1BFB3}" srcOrd="0" destOrd="3" presId="urn:microsoft.com/office/officeart/2005/8/layout/target3"/>
    <dgm:cxn modelId="{2EF563B6-59B7-480C-9E1D-B7F9E23036C8}" type="presOf" srcId="{A75F42E3-D588-4B30-98BE-A764C1CA84D9}" destId="{E455F7FB-66AC-45A2-8F45-5DB4FEB1BFB3}" srcOrd="0" destOrd="0" presId="urn:microsoft.com/office/officeart/2005/8/layout/target3"/>
    <dgm:cxn modelId="{BED2C0BD-299E-4FB8-95B1-F5290CF941BD}" type="presOf" srcId="{031E53F6-B627-4D86-B6FE-5CC06AAC7843}" destId="{E455F7FB-66AC-45A2-8F45-5DB4FEB1BFB3}" srcOrd="0" destOrd="2" presId="urn:microsoft.com/office/officeart/2005/8/layout/target3"/>
    <dgm:cxn modelId="{FE78EFC4-B8B0-40C7-85FF-EBEE50CC2AF5}" srcId="{743048B7-7918-4F7B-9ED6-AE92717FB3E1}" destId="{87F42A94-0CE9-47D5-B825-B6F3EC40D8E9}" srcOrd="1" destOrd="0" parTransId="{82EC3301-5291-47F7-95E1-92D7163A62A3}" sibTransId="{6D4CC22B-4DD7-4EAC-9237-EA896E65A184}"/>
    <dgm:cxn modelId="{E6CC34DE-986F-4B8F-897B-4490FE55FAA4}" srcId="{743048B7-7918-4F7B-9ED6-AE92717FB3E1}" destId="{A75F42E3-D588-4B30-98BE-A764C1CA84D9}" srcOrd="0" destOrd="0" parTransId="{D5EB99F2-F14F-4A07-8E43-9FBCBF6AFC88}" sibTransId="{71E10C45-6950-44CB-89EE-8CF68FCFF9F9}"/>
    <dgm:cxn modelId="{A2C04ADE-B08F-466A-8351-6D86296F48AF}" type="presOf" srcId="{743048B7-7918-4F7B-9ED6-AE92717FB3E1}" destId="{7A9EB679-72C8-40FE-AB5A-B5A6D62E8803}" srcOrd="1" destOrd="0" presId="urn:microsoft.com/office/officeart/2005/8/layout/target3"/>
    <dgm:cxn modelId="{581A32E0-4D81-4985-892E-3FBB76171EE5}" type="presOf" srcId="{87F42A94-0CE9-47D5-B825-B6F3EC40D8E9}" destId="{E455F7FB-66AC-45A2-8F45-5DB4FEB1BFB3}" srcOrd="0" destOrd="1" presId="urn:microsoft.com/office/officeart/2005/8/layout/target3"/>
    <dgm:cxn modelId="{0EDD7FE0-F5F0-4040-B7FC-791A62F00946}" type="presOf" srcId="{3A4461D7-F281-4655-A7D6-17B118B105EE}" destId="{E455F7FB-66AC-45A2-8F45-5DB4FEB1BFB3}" srcOrd="0" destOrd="4" presId="urn:microsoft.com/office/officeart/2005/8/layout/target3"/>
    <dgm:cxn modelId="{9295FAE8-C615-4015-89B3-8F7530923FA1}" srcId="{743048B7-7918-4F7B-9ED6-AE92717FB3E1}" destId="{031E53F6-B627-4D86-B6FE-5CC06AAC7843}" srcOrd="2" destOrd="0" parTransId="{FF253DEE-A52E-4538-A922-818B9DFC0AE5}" sibTransId="{482217D9-93EF-4EC5-A0DC-436F1D9F2FF5}"/>
    <dgm:cxn modelId="{AF1901ED-C630-4D53-922D-B5D5655F000B}" type="presOf" srcId="{743048B7-7918-4F7B-9ED6-AE92717FB3E1}" destId="{89DEA1C6-91F0-4C23-8744-BB52D81E7597}" srcOrd="0" destOrd="0" presId="urn:microsoft.com/office/officeart/2005/8/layout/target3"/>
    <dgm:cxn modelId="{A4E5DBF3-EAF8-42BF-8D30-008E3A1B2CC8}" srcId="{743048B7-7918-4F7B-9ED6-AE92717FB3E1}" destId="{E7DD8F76-DDC0-4A45-8F77-B8E3CAA6A4C1}" srcOrd="3" destOrd="0" parTransId="{CA231FCB-EF14-42BE-908A-2700689E0277}" sibTransId="{00F7E18B-EF58-4A17-B155-DA776CF878AD}"/>
    <dgm:cxn modelId="{DE5ACF7B-4094-4DD1-998D-3E5B6D207F63}" type="presParOf" srcId="{651F7932-6024-4A7C-93A1-193F667B06CA}" destId="{4F4B4838-BB06-40D2-81C7-FD142466B5AC}" srcOrd="0" destOrd="0" presId="urn:microsoft.com/office/officeart/2005/8/layout/target3"/>
    <dgm:cxn modelId="{D499D2EC-796E-4422-9471-AE375853F665}" type="presParOf" srcId="{651F7932-6024-4A7C-93A1-193F667B06CA}" destId="{DE6563A6-9CDC-411A-89EB-9506450B1F17}" srcOrd="1" destOrd="0" presId="urn:microsoft.com/office/officeart/2005/8/layout/target3"/>
    <dgm:cxn modelId="{E8084328-0C5C-4EDB-BADD-056E61EBC097}" type="presParOf" srcId="{651F7932-6024-4A7C-93A1-193F667B06CA}" destId="{89DEA1C6-91F0-4C23-8744-BB52D81E7597}" srcOrd="2" destOrd="0" presId="urn:microsoft.com/office/officeart/2005/8/layout/target3"/>
    <dgm:cxn modelId="{C84091C3-FDEA-43E4-AB14-8D311D6E65B4}" type="presParOf" srcId="{651F7932-6024-4A7C-93A1-193F667B06CA}" destId="{7A9EB679-72C8-40FE-AB5A-B5A6D62E8803}" srcOrd="3" destOrd="0" presId="urn:microsoft.com/office/officeart/2005/8/layout/target3"/>
    <dgm:cxn modelId="{5EC8C784-4FE9-40B7-9D8A-D30137FFA6AE}" type="presParOf" srcId="{651F7932-6024-4A7C-93A1-193F667B06CA}" destId="{E455F7FB-66AC-45A2-8F45-5DB4FEB1BFB3}" srcOrd="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285FB0-7A1E-44F4-AA71-80BEE5560025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7C031B-FFD0-4540-B4F8-95BDA7E6D1CF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400" b="1" u="sng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DEFINISI MAJLIS</a:t>
          </a:r>
        </a:p>
        <a:p>
          <a:endParaRPr lang="en-US" sz="1400" b="1" u="sng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  <a:p>
          <a:r>
            <a:rPr lang="ms-MY" sz="12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PERHIMPUNAN AWAM BAGI TUJUAN: </a:t>
          </a:r>
        </a:p>
        <a:p>
          <a:r>
            <a:rPr lang="ms-MY" sz="12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PENDIDIKAN, PERAYAAN, SOSIAL, POLITIK, SUKAN, PEMASARAN, </a:t>
          </a:r>
          <a:r>
            <a:rPr lang="ms-MY" sz="1200" b="1" i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REUNION,</a:t>
          </a:r>
          <a:r>
            <a:rPr lang="ms-MY" sz="12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 KEBUDAYAAN</a:t>
          </a:r>
          <a:endParaRPr lang="en-US" sz="1400" b="1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D84F39EE-3E4C-4D4B-8FE2-531D6801DA05}" type="parTrans" cxnId="{204FF8CB-5FD0-46E8-9106-0ED9F5BA6324}">
      <dgm:prSet/>
      <dgm:spPr/>
      <dgm:t>
        <a:bodyPr/>
        <a:lstStyle/>
        <a:p>
          <a:endParaRPr lang="en-US"/>
        </a:p>
      </dgm:t>
    </dgm:pt>
    <dgm:pt modelId="{AC8E5831-4352-4FDE-A4DE-78A329DABD47}" type="sibTrans" cxnId="{204FF8CB-5FD0-46E8-9106-0ED9F5BA6324}">
      <dgm:prSet/>
      <dgm:spPr/>
      <dgm:t>
        <a:bodyPr/>
        <a:lstStyle/>
        <a:p>
          <a:endParaRPr lang="en-US"/>
        </a:p>
      </dgm:t>
    </dgm:pt>
    <dgm:pt modelId="{CD63EC77-3E16-4A8A-AAD5-FBF57973ECC3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400" b="1" u="sng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MAJLIS RASMI</a:t>
          </a:r>
        </a:p>
        <a:p>
          <a:endParaRPr lang="en-US" sz="1400" b="1" u="sng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3AF3ADBE-83A9-4B07-A3F6-F5489681D2D1}" type="parTrans" cxnId="{49332D5F-1010-4B67-ABEB-F8AE67B00153}">
      <dgm:prSet/>
      <dgm:spPr/>
      <dgm:t>
        <a:bodyPr/>
        <a:lstStyle/>
        <a:p>
          <a:endParaRPr lang="en-US"/>
        </a:p>
      </dgm:t>
    </dgm:pt>
    <dgm:pt modelId="{6639A3E9-A6D6-47FE-B0B0-434F33EECF97}" type="sibTrans" cxnId="{49332D5F-1010-4B67-ABEB-F8AE67B00153}">
      <dgm:prSet/>
      <dgm:spPr/>
      <dgm:t>
        <a:bodyPr/>
        <a:lstStyle/>
        <a:p>
          <a:endParaRPr lang="en-US"/>
        </a:p>
      </dgm:t>
    </dgm:pt>
    <dgm:pt modelId="{CD95586C-F0C3-4A34-8D99-11D096804D4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400" b="1" u="sng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MAJLIS TIDAK RASMI</a:t>
          </a:r>
        </a:p>
        <a:p>
          <a:endParaRPr lang="en-US" sz="1400" b="1" u="sng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BF5EB039-D154-4F72-83BE-18BFBCEC7A90}" type="parTrans" cxnId="{0332F29D-C827-4702-82A0-D9EF2E7CF305}">
      <dgm:prSet/>
      <dgm:spPr/>
      <dgm:t>
        <a:bodyPr/>
        <a:lstStyle/>
        <a:p>
          <a:endParaRPr lang="en-US"/>
        </a:p>
      </dgm:t>
    </dgm:pt>
    <dgm:pt modelId="{C9FA4017-3CFD-427D-8F4D-1FEF1F0AB967}" type="sibTrans" cxnId="{0332F29D-C827-4702-82A0-D9EF2E7CF305}">
      <dgm:prSet/>
      <dgm:spPr/>
      <dgm:t>
        <a:bodyPr/>
        <a:lstStyle/>
        <a:p>
          <a:endParaRPr lang="en-US"/>
        </a:p>
      </dgm:t>
    </dgm:pt>
    <dgm:pt modelId="{ADDA00A5-4A16-470D-A6B9-BD4A073C301A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ms-MY" sz="12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MAJLIS YANG DIANJURKAN SECARA SEDERHANA DAN KONSEP MAJLIS PADA KEBIASAANNYA BERBENTUK SANTAI ATAU TIDAK FORMAL. </a:t>
          </a:r>
          <a:endParaRPr lang="en-US" sz="1200" b="1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FF3225BA-C4C3-461D-8D29-18268A2145F9}" type="parTrans" cxnId="{2ADD6C26-20A3-490E-85B8-442B56B3AB3B}">
      <dgm:prSet/>
      <dgm:spPr/>
      <dgm:t>
        <a:bodyPr/>
        <a:lstStyle/>
        <a:p>
          <a:endParaRPr lang="en-US"/>
        </a:p>
      </dgm:t>
    </dgm:pt>
    <dgm:pt modelId="{E1091016-66B1-471B-A003-EC30E09F7189}" type="sibTrans" cxnId="{2ADD6C26-20A3-490E-85B8-442B56B3AB3B}">
      <dgm:prSet/>
      <dgm:spPr/>
      <dgm:t>
        <a:bodyPr/>
        <a:lstStyle/>
        <a:p>
          <a:endParaRPr lang="en-US"/>
        </a:p>
      </dgm:t>
    </dgm:pt>
    <dgm:pt modelId="{87EF786A-2CD2-45A7-AF4E-62C6A52AF175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ms-MY" sz="12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-CONTOH: SAMBUTAN HARI KELUARGA, MAJLIS RAMAH MESRA, MAJLIS PERPISAHAN.</a:t>
          </a:r>
          <a:endParaRPr lang="en-US" sz="1200" b="1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3B6D6E23-5B8A-4E08-B0AA-9F610D179BBE}" type="parTrans" cxnId="{D3A77A00-CCCE-4A8B-A209-985B0196BD4C}">
      <dgm:prSet/>
      <dgm:spPr/>
      <dgm:t>
        <a:bodyPr/>
        <a:lstStyle/>
        <a:p>
          <a:endParaRPr lang="en-US"/>
        </a:p>
      </dgm:t>
    </dgm:pt>
    <dgm:pt modelId="{A2EF4D64-3983-4679-949D-9F0E219A7844}" type="sibTrans" cxnId="{D3A77A00-CCCE-4A8B-A209-985B0196BD4C}">
      <dgm:prSet/>
      <dgm:spPr/>
      <dgm:t>
        <a:bodyPr/>
        <a:lstStyle/>
        <a:p>
          <a:endParaRPr lang="en-US"/>
        </a:p>
      </dgm:t>
    </dgm:pt>
    <dgm:pt modelId="{51E5C37B-28EF-4846-B2E5-2D6E8930089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2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- </a:t>
          </a:r>
          <a:r>
            <a:rPr lang="ms-MY" sz="12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CONTOH: MAJLIS PERASMIAN KARNIVAL KERJAYA.</a:t>
          </a:r>
          <a:endParaRPr lang="en-US" sz="1200" b="1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59E0F290-97AF-4E60-8150-DB1B8557B9F6}" type="parTrans" cxnId="{2AF51548-1627-4592-9293-1033CEDE0CE8}">
      <dgm:prSet/>
      <dgm:spPr/>
      <dgm:t>
        <a:bodyPr/>
        <a:lstStyle/>
        <a:p>
          <a:endParaRPr lang="en-US"/>
        </a:p>
      </dgm:t>
    </dgm:pt>
    <dgm:pt modelId="{5B1A316E-204F-4204-B2C4-C7ABB88F388E}" type="sibTrans" cxnId="{2AF51548-1627-4592-9293-1033CEDE0CE8}">
      <dgm:prSet/>
      <dgm:spPr/>
      <dgm:t>
        <a:bodyPr/>
        <a:lstStyle/>
        <a:p>
          <a:endParaRPr lang="en-US"/>
        </a:p>
      </dgm:t>
    </dgm:pt>
    <dgm:pt modelId="{2E2A2288-F584-42C6-82F0-8C6C7809823E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2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- </a:t>
          </a:r>
          <a:r>
            <a:rPr lang="ms-MY" sz="12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CONTOH: </a:t>
          </a:r>
          <a:r>
            <a:rPr lang="ms-MY" sz="1200" b="1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MAJLIS KONVOKESYEN</a:t>
          </a:r>
          <a:endParaRPr lang="en-US" sz="1200" b="1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C9D7808F-6AB0-4693-9770-6EBEE8DE2EF0}" type="parTrans" cxnId="{94A57B6D-7D18-4D68-B89E-4C8764BB6523}">
      <dgm:prSet/>
      <dgm:spPr/>
      <dgm:t>
        <a:bodyPr/>
        <a:lstStyle/>
        <a:p>
          <a:endParaRPr lang="en-US"/>
        </a:p>
      </dgm:t>
    </dgm:pt>
    <dgm:pt modelId="{9CAC84EC-A0AA-4287-8F38-865E9F4AF5BB}" type="sibTrans" cxnId="{94A57B6D-7D18-4D68-B89E-4C8764BB6523}">
      <dgm:prSet/>
      <dgm:spPr/>
      <dgm:t>
        <a:bodyPr/>
        <a:lstStyle/>
        <a:p>
          <a:endParaRPr lang="en-US"/>
        </a:p>
      </dgm:t>
    </dgm:pt>
    <dgm:pt modelId="{B001E844-C6FB-49D8-9D6D-682768D9E78C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sz="1200" b="1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138041A6-0F7E-4DDF-B21A-51BD330B1B48}" type="parTrans" cxnId="{E642C9E4-72E3-4305-92CD-D5253E6094FF}">
      <dgm:prSet/>
      <dgm:spPr/>
      <dgm:t>
        <a:bodyPr/>
        <a:lstStyle/>
        <a:p>
          <a:endParaRPr lang="en-US"/>
        </a:p>
      </dgm:t>
    </dgm:pt>
    <dgm:pt modelId="{71C359CB-38A3-47BF-93CC-B5CC65043FCB}" type="sibTrans" cxnId="{E642C9E4-72E3-4305-92CD-D5253E6094FF}">
      <dgm:prSet/>
      <dgm:spPr/>
      <dgm:t>
        <a:bodyPr/>
        <a:lstStyle/>
        <a:p>
          <a:endParaRPr lang="en-US"/>
        </a:p>
      </dgm:t>
    </dgm:pt>
    <dgm:pt modelId="{BB9CBCD7-25DB-451B-9C6F-7ED307A422E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sz="1200" b="1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688AC511-B91C-4878-8A8A-E1D5488BB233}" type="sibTrans" cxnId="{DAFEB117-8BEA-4BD3-924A-4C70AAA97BB6}">
      <dgm:prSet/>
      <dgm:spPr/>
      <dgm:t>
        <a:bodyPr/>
        <a:lstStyle/>
        <a:p>
          <a:endParaRPr lang="en-US"/>
        </a:p>
      </dgm:t>
    </dgm:pt>
    <dgm:pt modelId="{6E9E9605-3270-45C1-A9EC-C9539C0E21FA}" type="parTrans" cxnId="{DAFEB117-8BEA-4BD3-924A-4C70AAA97BB6}">
      <dgm:prSet/>
      <dgm:spPr/>
      <dgm:t>
        <a:bodyPr/>
        <a:lstStyle/>
        <a:p>
          <a:endParaRPr lang="en-US"/>
        </a:p>
      </dgm:t>
    </dgm:pt>
    <dgm:pt modelId="{E4590F2C-3C20-45AB-BF1E-776C7E0C56E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2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MAJLIS RASMI (TIDAK BERISTIADAT)</a:t>
          </a:r>
        </a:p>
      </dgm:t>
    </dgm:pt>
    <dgm:pt modelId="{B5B755EB-58A3-4E35-AD36-FEA54AA59176}" type="sibTrans" cxnId="{AE42427E-1ADF-4634-BA08-C2BBE853D699}">
      <dgm:prSet/>
      <dgm:spPr/>
      <dgm:t>
        <a:bodyPr/>
        <a:lstStyle/>
        <a:p>
          <a:endParaRPr lang="en-US"/>
        </a:p>
      </dgm:t>
    </dgm:pt>
    <dgm:pt modelId="{DE5172F8-FF7D-448C-AC7C-CC59B55A3BB3}" type="parTrans" cxnId="{AE42427E-1ADF-4634-BA08-C2BBE853D699}">
      <dgm:prSet/>
      <dgm:spPr/>
      <dgm:t>
        <a:bodyPr/>
        <a:lstStyle/>
        <a:p>
          <a:endParaRPr lang="en-US"/>
        </a:p>
      </dgm:t>
    </dgm:pt>
    <dgm:pt modelId="{CA3EAB82-11B4-4845-8686-5F8C5E20B0A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2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MAJLIS RASMI (BERISTIADAT)</a:t>
          </a:r>
        </a:p>
      </dgm:t>
    </dgm:pt>
    <dgm:pt modelId="{7D754679-E85F-4A18-8827-A3A51D537EBD}" type="sibTrans" cxnId="{FE3BA69E-970D-4D17-AE7C-4EB0558621C7}">
      <dgm:prSet/>
      <dgm:spPr/>
      <dgm:t>
        <a:bodyPr/>
        <a:lstStyle/>
        <a:p>
          <a:endParaRPr lang="en-US"/>
        </a:p>
      </dgm:t>
    </dgm:pt>
    <dgm:pt modelId="{66EADA8B-03E5-4CAB-9BE2-E532A82E8B50}" type="parTrans" cxnId="{FE3BA69E-970D-4D17-AE7C-4EB0558621C7}">
      <dgm:prSet/>
      <dgm:spPr/>
      <dgm:t>
        <a:bodyPr/>
        <a:lstStyle/>
        <a:p>
          <a:endParaRPr lang="en-US"/>
        </a:p>
      </dgm:t>
    </dgm:pt>
    <dgm:pt modelId="{C133F5F2-EB3D-46C7-A26D-6081627DD70F}" type="pres">
      <dgm:prSet presAssocID="{9A285FB0-7A1E-44F4-AA71-80BEE5560025}" presName="linear" presStyleCnt="0">
        <dgm:presLayoutVars>
          <dgm:dir/>
          <dgm:resizeHandles val="exact"/>
        </dgm:presLayoutVars>
      </dgm:prSet>
      <dgm:spPr/>
    </dgm:pt>
    <dgm:pt modelId="{0CAABE39-1558-465C-A44E-752A62E119CD}" type="pres">
      <dgm:prSet presAssocID="{6D7C031B-FFD0-4540-B4F8-95BDA7E6D1CF}" presName="comp" presStyleCnt="0"/>
      <dgm:spPr/>
    </dgm:pt>
    <dgm:pt modelId="{F5557199-4CBF-4EB3-9CB3-A9A633979434}" type="pres">
      <dgm:prSet presAssocID="{6D7C031B-FFD0-4540-B4F8-95BDA7E6D1CF}" presName="box" presStyleLbl="node1" presStyleIdx="0" presStyleCnt="3" custScaleY="77435"/>
      <dgm:spPr/>
    </dgm:pt>
    <dgm:pt modelId="{F244DA97-E22F-4205-9EDC-963141164862}" type="pres">
      <dgm:prSet presAssocID="{6D7C031B-FFD0-4540-B4F8-95BDA7E6D1CF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10C1EC2-FB02-4580-ADBF-5E0AA016030A}" type="pres">
      <dgm:prSet presAssocID="{6D7C031B-FFD0-4540-B4F8-95BDA7E6D1CF}" presName="text" presStyleLbl="node1" presStyleIdx="0" presStyleCnt="3">
        <dgm:presLayoutVars>
          <dgm:bulletEnabled val="1"/>
        </dgm:presLayoutVars>
      </dgm:prSet>
      <dgm:spPr/>
    </dgm:pt>
    <dgm:pt modelId="{36609733-476E-4A35-BC70-7C200F17F066}" type="pres">
      <dgm:prSet presAssocID="{AC8E5831-4352-4FDE-A4DE-78A329DABD47}" presName="spacer" presStyleCnt="0"/>
      <dgm:spPr/>
    </dgm:pt>
    <dgm:pt modelId="{9210E150-4852-4F3B-8282-EABF26F44670}" type="pres">
      <dgm:prSet presAssocID="{CD63EC77-3E16-4A8A-AAD5-FBF57973ECC3}" presName="comp" presStyleCnt="0"/>
      <dgm:spPr/>
    </dgm:pt>
    <dgm:pt modelId="{6198060E-D617-469B-BA90-ED2D05479F86}" type="pres">
      <dgm:prSet presAssocID="{CD63EC77-3E16-4A8A-AAD5-FBF57973ECC3}" presName="box" presStyleLbl="node1" presStyleIdx="1" presStyleCnt="3" custScaleY="79215"/>
      <dgm:spPr/>
    </dgm:pt>
    <dgm:pt modelId="{30F954F8-E063-4F2E-B51F-87A7BB22F6BD}" type="pres">
      <dgm:prSet presAssocID="{CD63EC77-3E16-4A8A-AAD5-FBF57973ECC3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29DEA29-CC98-41DB-B3F9-D4774E3BD7D0}" type="pres">
      <dgm:prSet presAssocID="{CD63EC77-3E16-4A8A-AAD5-FBF57973ECC3}" presName="text" presStyleLbl="node1" presStyleIdx="1" presStyleCnt="3">
        <dgm:presLayoutVars>
          <dgm:bulletEnabled val="1"/>
        </dgm:presLayoutVars>
      </dgm:prSet>
      <dgm:spPr/>
    </dgm:pt>
    <dgm:pt modelId="{5CEE6F03-1D2F-4B97-B451-68F8C2E9AC06}" type="pres">
      <dgm:prSet presAssocID="{6639A3E9-A6D6-47FE-B0B0-434F33EECF97}" presName="spacer" presStyleCnt="0"/>
      <dgm:spPr/>
    </dgm:pt>
    <dgm:pt modelId="{91EEBC80-CD55-4E6D-A042-59AE81B6D413}" type="pres">
      <dgm:prSet presAssocID="{CD95586C-F0C3-4A34-8D99-11D096804D47}" presName="comp" presStyleCnt="0"/>
      <dgm:spPr/>
    </dgm:pt>
    <dgm:pt modelId="{EC987E3B-92B7-4891-90AF-3E958CE40527}" type="pres">
      <dgm:prSet presAssocID="{CD95586C-F0C3-4A34-8D99-11D096804D47}" presName="box" presStyleLbl="node1" presStyleIdx="2" presStyleCnt="3" custScaleY="72336"/>
      <dgm:spPr/>
    </dgm:pt>
    <dgm:pt modelId="{77ED7B30-C66E-4BE3-8F44-952C703C4C1B}" type="pres">
      <dgm:prSet presAssocID="{CD95586C-F0C3-4A34-8D99-11D096804D47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8D51DF1-9895-47C0-B831-5BA395C7124D}" type="pres">
      <dgm:prSet presAssocID="{CD95586C-F0C3-4A34-8D99-11D096804D47}" presName="text" presStyleLbl="node1" presStyleIdx="2" presStyleCnt="3">
        <dgm:presLayoutVars>
          <dgm:bulletEnabled val="1"/>
        </dgm:presLayoutVars>
      </dgm:prSet>
      <dgm:spPr/>
    </dgm:pt>
  </dgm:ptLst>
  <dgm:cxnLst>
    <dgm:cxn modelId="{D3A77A00-CCCE-4A8B-A209-985B0196BD4C}" srcId="{CD95586C-F0C3-4A34-8D99-11D096804D47}" destId="{87EF786A-2CD2-45A7-AF4E-62C6A52AF175}" srcOrd="2" destOrd="0" parTransId="{3B6D6E23-5B8A-4E08-B0AA-9F610D179BBE}" sibTransId="{A2EF4D64-3983-4679-949D-9F0E219A7844}"/>
    <dgm:cxn modelId="{65A9500A-3775-49DC-ABDB-563BADC2C71B}" type="presOf" srcId="{B001E844-C6FB-49D8-9D6D-682768D9E78C}" destId="{EC987E3B-92B7-4891-90AF-3E958CE40527}" srcOrd="0" destOrd="2" presId="urn:microsoft.com/office/officeart/2005/8/layout/vList4#1"/>
    <dgm:cxn modelId="{DAFEB117-8BEA-4BD3-924A-4C70AAA97BB6}" srcId="{CD63EC77-3E16-4A8A-AAD5-FBF57973ECC3}" destId="{BB9CBCD7-25DB-451B-9C6F-7ED307A422E4}" srcOrd="2" destOrd="0" parTransId="{6E9E9605-3270-45C1-A9EC-C9539C0E21FA}" sibTransId="{688AC511-B91C-4878-8A8A-E1D5488BB233}"/>
    <dgm:cxn modelId="{14C38520-7BE4-442D-AC1E-BD2DB319EB08}" type="presOf" srcId="{6D7C031B-FFD0-4540-B4F8-95BDA7E6D1CF}" destId="{F10C1EC2-FB02-4580-ADBF-5E0AA016030A}" srcOrd="1" destOrd="0" presId="urn:microsoft.com/office/officeart/2005/8/layout/vList4#1"/>
    <dgm:cxn modelId="{088FA522-77AD-4695-9D62-A377148B2C4B}" type="presOf" srcId="{87EF786A-2CD2-45A7-AF4E-62C6A52AF175}" destId="{EC987E3B-92B7-4891-90AF-3E958CE40527}" srcOrd="0" destOrd="3" presId="urn:microsoft.com/office/officeart/2005/8/layout/vList4#1"/>
    <dgm:cxn modelId="{64639723-0476-4E63-A33E-EC1B7FDAAAAD}" type="presOf" srcId="{CD63EC77-3E16-4A8A-AAD5-FBF57973ECC3}" destId="{6198060E-D617-469B-BA90-ED2D05479F86}" srcOrd="0" destOrd="0" presId="urn:microsoft.com/office/officeart/2005/8/layout/vList4#1"/>
    <dgm:cxn modelId="{2ADD6C26-20A3-490E-85B8-442B56B3AB3B}" srcId="{CD95586C-F0C3-4A34-8D99-11D096804D47}" destId="{ADDA00A5-4A16-470D-A6B9-BD4A073C301A}" srcOrd="0" destOrd="0" parTransId="{FF3225BA-C4C3-461D-8D29-18268A2145F9}" sibTransId="{E1091016-66B1-471B-A003-EC30E09F7189}"/>
    <dgm:cxn modelId="{F6E0F42E-69E8-41AF-96E7-424C97A03FDB}" type="presOf" srcId="{87EF786A-2CD2-45A7-AF4E-62C6A52AF175}" destId="{28D51DF1-9895-47C0-B831-5BA395C7124D}" srcOrd="1" destOrd="3" presId="urn:microsoft.com/office/officeart/2005/8/layout/vList4#1"/>
    <dgm:cxn modelId="{C84E1D32-3BE4-476B-8E92-91C135EC2560}" type="presOf" srcId="{51E5C37B-28EF-4846-B2E5-2D6E89300897}" destId="{229DEA29-CC98-41DB-B3F9-D4774E3BD7D0}" srcOrd="1" destOrd="5" presId="urn:microsoft.com/office/officeart/2005/8/layout/vList4#1"/>
    <dgm:cxn modelId="{AF24A53C-7F2A-4385-9380-44506E6D19C0}" type="presOf" srcId="{BB9CBCD7-25DB-451B-9C6F-7ED307A422E4}" destId="{229DEA29-CC98-41DB-B3F9-D4774E3BD7D0}" srcOrd="1" destOrd="3" presId="urn:microsoft.com/office/officeart/2005/8/layout/vList4#1"/>
    <dgm:cxn modelId="{8D71E83F-9324-4E8B-B366-B349A01DEB89}" type="presOf" srcId="{CD95586C-F0C3-4A34-8D99-11D096804D47}" destId="{EC987E3B-92B7-4891-90AF-3E958CE40527}" srcOrd="0" destOrd="0" presId="urn:microsoft.com/office/officeart/2005/8/layout/vList4#1"/>
    <dgm:cxn modelId="{49332D5F-1010-4B67-ABEB-F8AE67B00153}" srcId="{9A285FB0-7A1E-44F4-AA71-80BEE5560025}" destId="{CD63EC77-3E16-4A8A-AAD5-FBF57973ECC3}" srcOrd="1" destOrd="0" parTransId="{3AF3ADBE-83A9-4B07-A3F6-F5489681D2D1}" sibTransId="{6639A3E9-A6D6-47FE-B0B0-434F33EECF97}"/>
    <dgm:cxn modelId="{2AF51548-1627-4592-9293-1033CEDE0CE8}" srcId="{CD63EC77-3E16-4A8A-AAD5-FBF57973ECC3}" destId="{51E5C37B-28EF-4846-B2E5-2D6E89300897}" srcOrd="4" destOrd="0" parTransId="{59E0F290-97AF-4E60-8150-DB1B8557B9F6}" sibTransId="{5B1A316E-204F-4204-B2C4-C7ABB88F388E}"/>
    <dgm:cxn modelId="{94A57B6D-7D18-4D68-B89E-4C8764BB6523}" srcId="{CD63EC77-3E16-4A8A-AAD5-FBF57973ECC3}" destId="{2E2A2288-F584-42C6-82F0-8C6C7809823E}" srcOrd="1" destOrd="0" parTransId="{C9D7808F-6AB0-4693-9770-6EBEE8DE2EF0}" sibTransId="{9CAC84EC-A0AA-4287-8F38-865E9F4AF5BB}"/>
    <dgm:cxn modelId="{A42B534F-C61F-4B0D-AD83-F5B34B99F968}" type="presOf" srcId="{CA3EAB82-11B4-4845-8686-5F8C5E20B0A4}" destId="{229DEA29-CC98-41DB-B3F9-D4774E3BD7D0}" srcOrd="1" destOrd="1" presId="urn:microsoft.com/office/officeart/2005/8/layout/vList4#1"/>
    <dgm:cxn modelId="{BEA4E773-0B56-4095-80BF-D766F477A9F5}" type="presOf" srcId="{2E2A2288-F584-42C6-82F0-8C6C7809823E}" destId="{6198060E-D617-469B-BA90-ED2D05479F86}" srcOrd="0" destOrd="2" presId="urn:microsoft.com/office/officeart/2005/8/layout/vList4#1"/>
    <dgm:cxn modelId="{96728C57-9D56-4BA3-A478-0B0E21D0AEB8}" type="presOf" srcId="{ADDA00A5-4A16-470D-A6B9-BD4A073C301A}" destId="{EC987E3B-92B7-4891-90AF-3E958CE40527}" srcOrd="0" destOrd="1" presId="urn:microsoft.com/office/officeart/2005/8/layout/vList4#1"/>
    <dgm:cxn modelId="{AE42427E-1ADF-4634-BA08-C2BBE853D699}" srcId="{CD63EC77-3E16-4A8A-AAD5-FBF57973ECC3}" destId="{E4590F2C-3C20-45AB-BF1E-776C7E0C56E7}" srcOrd="3" destOrd="0" parTransId="{DE5172F8-FF7D-448C-AC7C-CC59B55A3BB3}" sibTransId="{B5B755EB-58A3-4E35-AD36-FEA54AA59176}"/>
    <dgm:cxn modelId="{D1855C88-10BC-45F5-B632-121083819424}" type="presOf" srcId="{CD63EC77-3E16-4A8A-AAD5-FBF57973ECC3}" destId="{229DEA29-CC98-41DB-B3F9-D4774E3BD7D0}" srcOrd="1" destOrd="0" presId="urn:microsoft.com/office/officeart/2005/8/layout/vList4#1"/>
    <dgm:cxn modelId="{DB0AAF92-4D3F-48F9-9EE5-58FCE568DFE0}" type="presOf" srcId="{E4590F2C-3C20-45AB-BF1E-776C7E0C56E7}" destId="{6198060E-D617-469B-BA90-ED2D05479F86}" srcOrd="0" destOrd="4" presId="urn:microsoft.com/office/officeart/2005/8/layout/vList4#1"/>
    <dgm:cxn modelId="{0332F29D-C827-4702-82A0-D9EF2E7CF305}" srcId="{9A285FB0-7A1E-44F4-AA71-80BEE5560025}" destId="{CD95586C-F0C3-4A34-8D99-11D096804D47}" srcOrd="2" destOrd="0" parTransId="{BF5EB039-D154-4F72-83BE-18BFBCEC7A90}" sibTransId="{C9FA4017-3CFD-427D-8F4D-1FEF1F0AB967}"/>
    <dgm:cxn modelId="{FE3BA69E-970D-4D17-AE7C-4EB0558621C7}" srcId="{CD63EC77-3E16-4A8A-AAD5-FBF57973ECC3}" destId="{CA3EAB82-11B4-4845-8686-5F8C5E20B0A4}" srcOrd="0" destOrd="0" parTransId="{66EADA8B-03E5-4CAB-9BE2-E532A82E8B50}" sibTransId="{7D754679-E85F-4A18-8827-A3A51D537EBD}"/>
    <dgm:cxn modelId="{7664BF9F-648D-4F1F-9E6F-45CA475617B8}" type="presOf" srcId="{9A285FB0-7A1E-44F4-AA71-80BEE5560025}" destId="{C133F5F2-EB3D-46C7-A26D-6081627DD70F}" srcOrd="0" destOrd="0" presId="urn:microsoft.com/office/officeart/2005/8/layout/vList4#1"/>
    <dgm:cxn modelId="{D4D751A6-7D9B-41B7-A939-19E208AC47DB}" type="presOf" srcId="{ADDA00A5-4A16-470D-A6B9-BD4A073C301A}" destId="{28D51DF1-9895-47C0-B831-5BA395C7124D}" srcOrd="1" destOrd="1" presId="urn:microsoft.com/office/officeart/2005/8/layout/vList4#1"/>
    <dgm:cxn modelId="{E5447FBC-6C22-48B0-9E65-C27B19FE94AE}" type="presOf" srcId="{B001E844-C6FB-49D8-9D6D-682768D9E78C}" destId="{28D51DF1-9895-47C0-B831-5BA395C7124D}" srcOrd="1" destOrd="2" presId="urn:microsoft.com/office/officeart/2005/8/layout/vList4#1"/>
    <dgm:cxn modelId="{51D122C4-0A0A-45A8-AA90-0CA902B46A7C}" type="presOf" srcId="{E4590F2C-3C20-45AB-BF1E-776C7E0C56E7}" destId="{229DEA29-CC98-41DB-B3F9-D4774E3BD7D0}" srcOrd="1" destOrd="4" presId="urn:microsoft.com/office/officeart/2005/8/layout/vList4#1"/>
    <dgm:cxn modelId="{204FF8CB-5FD0-46E8-9106-0ED9F5BA6324}" srcId="{9A285FB0-7A1E-44F4-AA71-80BEE5560025}" destId="{6D7C031B-FFD0-4540-B4F8-95BDA7E6D1CF}" srcOrd="0" destOrd="0" parTransId="{D84F39EE-3E4C-4D4B-8FE2-531D6801DA05}" sibTransId="{AC8E5831-4352-4FDE-A4DE-78A329DABD47}"/>
    <dgm:cxn modelId="{63DC96D5-7D82-45F1-BC39-3BB25FEE6BDF}" type="presOf" srcId="{BB9CBCD7-25DB-451B-9C6F-7ED307A422E4}" destId="{6198060E-D617-469B-BA90-ED2D05479F86}" srcOrd="0" destOrd="3" presId="urn:microsoft.com/office/officeart/2005/8/layout/vList4#1"/>
    <dgm:cxn modelId="{E642C9E4-72E3-4305-92CD-D5253E6094FF}" srcId="{CD95586C-F0C3-4A34-8D99-11D096804D47}" destId="{B001E844-C6FB-49D8-9D6D-682768D9E78C}" srcOrd="1" destOrd="0" parTransId="{138041A6-0F7E-4DDF-B21A-51BD330B1B48}" sibTransId="{71C359CB-38A3-47BF-93CC-B5CC65043FCB}"/>
    <dgm:cxn modelId="{C284EEE4-2B0A-429A-8394-5182D69B842F}" type="presOf" srcId="{2E2A2288-F584-42C6-82F0-8C6C7809823E}" destId="{229DEA29-CC98-41DB-B3F9-D4774E3BD7D0}" srcOrd="1" destOrd="2" presId="urn:microsoft.com/office/officeart/2005/8/layout/vList4#1"/>
    <dgm:cxn modelId="{C59A98E9-7EF6-49A0-8CEC-05A91D540834}" type="presOf" srcId="{CD95586C-F0C3-4A34-8D99-11D096804D47}" destId="{28D51DF1-9895-47C0-B831-5BA395C7124D}" srcOrd="1" destOrd="0" presId="urn:microsoft.com/office/officeart/2005/8/layout/vList4#1"/>
    <dgm:cxn modelId="{6C52FCEB-7DE7-4DE1-99D7-8D953B4C4577}" type="presOf" srcId="{51E5C37B-28EF-4846-B2E5-2D6E89300897}" destId="{6198060E-D617-469B-BA90-ED2D05479F86}" srcOrd="0" destOrd="5" presId="urn:microsoft.com/office/officeart/2005/8/layout/vList4#1"/>
    <dgm:cxn modelId="{B83898F3-BDC7-4A8B-B968-DB9D5AD1A2C9}" type="presOf" srcId="{6D7C031B-FFD0-4540-B4F8-95BDA7E6D1CF}" destId="{F5557199-4CBF-4EB3-9CB3-A9A633979434}" srcOrd="0" destOrd="0" presId="urn:microsoft.com/office/officeart/2005/8/layout/vList4#1"/>
    <dgm:cxn modelId="{039F50FC-9F1B-4747-A048-0DCC05FC6AFE}" type="presOf" srcId="{CA3EAB82-11B4-4845-8686-5F8C5E20B0A4}" destId="{6198060E-D617-469B-BA90-ED2D05479F86}" srcOrd="0" destOrd="1" presId="urn:microsoft.com/office/officeart/2005/8/layout/vList4#1"/>
    <dgm:cxn modelId="{200D60B7-E531-479D-ABA9-800E6DDA4ADD}" type="presParOf" srcId="{C133F5F2-EB3D-46C7-A26D-6081627DD70F}" destId="{0CAABE39-1558-465C-A44E-752A62E119CD}" srcOrd="0" destOrd="0" presId="urn:microsoft.com/office/officeart/2005/8/layout/vList4#1"/>
    <dgm:cxn modelId="{7BAA4C43-A0C8-4856-9B8F-F706B00C5DF5}" type="presParOf" srcId="{0CAABE39-1558-465C-A44E-752A62E119CD}" destId="{F5557199-4CBF-4EB3-9CB3-A9A633979434}" srcOrd="0" destOrd="0" presId="urn:microsoft.com/office/officeart/2005/8/layout/vList4#1"/>
    <dgm:cxn modelId="{14423475-D436-46CA-9524-A79E929818F4}" type="presParOf" srcId="{0CAABE39-1558-465C-A44E-752A62E119CD}" destId="{F244DA97-E22F-4205-9EDC-963141164862}" srcOrd="1" destOrd="0" presId="urn:microsoft.com/office/officeart/2005/8/layout/vList4#1"/>
    <dgm:cxn modelId="{2FF0F91F-B199-4A1D-986A-10212AF33283}" type="presParOf" srcId="{0CAABE39-1558-465C-A44E-752A62E119CD}" destId="{F10C1EC2-FB02-4580-ADBF-5E0AA016030A}" srcOrd="2" destOrd="0" presId="urn:microsoft.com/office/officeart/2005/8/layout/vList4#1"/>
    <dgm:cxn modelId="{4219AE70-29A2-47E2-A3CA-84BBDDC78135}" type="presParOf" srcId="{C133F5F2-EB3D-46C7-A26D-6081627DD70F}" destId="{36609733-476E-4A35-BC70-7C200F17F066}" srcOrd="1" destOrd="0" presId="urn:microsoft.com/office/officeart/2005/8/layout/vList4#1"/>
    <dgm:cxn modelId="{C8F02B25-823E-4F11-8C2F-EF6654243F35}" type="presParOf" srcId="{C133F5F2-EB3D-46C7-A26D-6081627DD70F}" destId="{9210E150-4852-4F3B-8282-EABF26F44670}" srcOrd="2" destOrd="0" presId="urn:microsoft.com/office/officeart/2005/8/layout/vList4#1"/>
    <dgm:cxn modelId="{701DCA24-5C86-434D-BE43-49DC727FF59E}" type="presParOf" srcId="{9210E150-4852-4F3B-8282-EABF26F44670}" destId="{6198060E-D617-469B-BA90-ED2D05479F86}" srcOrd="0" destOrd="0" presId="urn:microsoft.com/office/officeart/2005/8/layout/vList4#1"/>
    <dgm:cxn modelId="{8B56EF1F-C7AC-4235-9A8D-7BFB1C2292EC}" type="presParOf" srcId="{9210E150-4852-4F3B-8282-EABF26F44670}" destId="{30F954F8-E063-4F2E-B51F-87A7BB22F6BD}" srcOrd="1" destOrd="0" presId="urn:microsoft.com/office/officeart/2005/8/layout/vList4#1"/>
    <dgm:cxn modelId="{9779BCAD-A7B6-478F-8970-B0A86377FC1B}" type="presParOf" srcId="{9210E150-4852-4F3B-8282-EABF26F44670}" destId="{229DEA29-CC98-41DB-B3F9-D4774E3BD7D0}" srcOrd="2" destOrd="0" presId="urn:microsoft.com/office/officeart/2005/8/layout/vList4#1"/>
    <dgm:cxn modelId="{ED900220-E5D6-43A3-BB1D-9F18FD2B7391}" type="presParOf" srcId="{C133F5F2-EB3D-46C7-A26D-6081627DD70F}" destId="{5CEE6F03-1D2F-4B97-B451-68F8C2E9AC06}" srcOrd="3" destOrd="0" presId="urn:microsoft.com/office/officeart/2005/8/layout/vList4#1"/>
    <dgm:cxn modelId="{B03A6391-7243-44EA-9E7E-2DD9A2C9FDA3}" type="presParOf" srcId="{C133F5F2-EB3D-46C7-A26D-6081627DD70F}" destId="{91EEBC80-CD55-4E6D-A042-59AE81B6D413}" srcOrd="4" destOrd="0" presId="urn:microsoft.com/office/officeart/2005/8/layout/vList4#1"/>
    <dgm:cxn modelId="{66638D46-F2B9-4A25-B443-512BB87E54AD}" type="presParOf" srcId="{91EEBC80-CD55-4E6D-A042-59AE81B6D413}" destId="{EC987E3B-92B7-4891-90AF-3E958CE40527}" srcOrd="0" destOrd="0" presId="urn:microsoft.com/office/officeart/2005/8/layout/vList4#1"/>
    <dgm:cxn modelId="{BF944869-E3C0-4579-8BF9-8310271C3354}" type="presParOf" srcId="{91EEBC80-CD55-4E6D-A042-59AE81B6D413}" destId="{77ED7B30-C66E-4BE3-8F44-952C703C4C1B}" srcOrd="1" destOrd="0" presId="urn:microsoft.com/office/officeart/2005/8/layout/vList4#1"/>
    <dgm:cxn modelId="{01270ED0-BE1B-4C6A-BCEA-E5395111D843}" type="presParOf" srcId="{91EEBC80-CD55-4E6D-A042-59AE81B6D413}" destId="{28D51DF1-9895-47C0-B831-5BA395C7124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D9A594-38B6-4139-A682-1B969659E8E6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DC1B4-F1EF-43B3-81E5-8131B6B17B37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MAJLIS PELANCARAN BUKU/PRODUK</a:t>
          </a:r>
        </a:p>
      </dgm:t>
    </dgm:pt>
    <dgm:pt modelId="{A1ADB5BA-4ED2-4236-91DB-9D30521F255C}" type="parTrans" cxnId="{D8931DFD-CED6-41A0-A39F-926D8514AA86}">
      <dgm:prSet/>
      <dgm:spPr/>
      <dgm:t>
        <a:bodyPr/>
        <a:lstStyle/>
        <a:p>
          <a:endParaRPr lang="en-US"/>
        </a:p>
      </dgm:t>
    </dgm:pt>
    <dgm:pt modelId="{7E848E09-77A0-4889-B021-D01D87642190}" type="sibTrans" cxnId="{D8931DFD-CED6-41A0-A39F-926D8514AA86}">
      <dgm:prSet/>
      <dgm:spPr/>
      <dgm:t>
        <a:bodyPr/>
        <a:lstStyle/>
        <a:p>
          <a:endParaRPr lang="en-US"/>
        </a:p>
      </dgm:t>
    </dgm:pt>
    <dgm:pt modelId="{371D1CDB-A7FD-4486-A418-5B5820AD4069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MAJLIS </a:t>
          </a:r>
        </a:p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SYARAHAN AWAM</a:t>
          </a:r>
        </a:p>
      </dgm:t>
    </dgm:pt>
    <dgm:pt modelId="{AE5D3C2C-6417-40F3-8073-4B5B3BDBD868}" type="parTrans" cxnId="{9A14AB6F-D928-41E0-8AB6-C8BF60A2D213}">
      <dgm:prSet/>
      <dgm:spPr/>
      <dgm:t>
        <a:bodyPr/>
        <a:lstStyle/>
        <a:p>
          <a:endParaRPr lang="en-US"/>
        </a:p>
      </dgm:t>
    </dgm:pt>
    <dgm:pt modelId="{CB9926CE-BF63-412C-910A-7AE949DA65F6}" type="sibTrans" cxnId="{9A14AB6F-D928-41E0-8AB6-C8BF60A2D213}">
      <dgm:prSet/>
      <dgm:spPr/>
      <dgm:t>
        <a:bodyPr/>
        <a:lstStyle/>
        <a:p>
          <a:endParaRPr lang="en-US"/>
        </a:p>
      </dgm:t>
    </dgm:pt>
    <dgm:pt modelId="{3C1054FD-96E5-4648-B370-F1AA4108045D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MAJLIS MENANDATANGANI MOU/MOA</a:t>
          </a:r>
        </a:p>
      </dgm:t>
    </dgm:pt>
    <dgm:pt modelId="{DC8C7B36-041F-46AC-8F0C-FEEB5FE302CE}" type="parTrans" cxnId="{E1654657-3D10-4D74-97A6-BD37D193762B}">
      <dgm:prSet/>
      <dgm:spPr/>
      <dgm:t>
        <a:bodyPr/>
        <a:lstStyle/>
        <a:p>
          <a:endParaRPr lang="en-US"/>
        </a:p>
      </dgm:t>
    </dgm:pt>
    <dgm:pt modelId="{AF096CCA-18F5-4D72-8838-66D160A9F5E5}" type="sibTrans" cxnId="{E1654657-3D10-4D74-97A6-BD37D193762B}">
      <dgm:prSet/>
      <dgm:spPr/>
      <dgm:t>
        <a:bodyPr/>
        <a:lstStyle/>
        <a:p>
          <a:endParaRPr lang="en-US"/>
        </a:p>
      </dgm:t>
    </dgm:pt>
    <dgm:pt modelId="{8655E446-3B4F-4134-883A-92FB8EF2F0FF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MAJLIS PERASMIAN SEMINAR/KONFERENS /PERSIDANGAN</a:t>
          </a:r>
        </a:p>
      </dgm:t>
    </dgm:pt>
    <dgm:pt modelId="{1B11802F-9557-4CE1-B387-EF36B53762A2}" type="parTrans" cxnId="{251D2D3F-9856-4ED2-9C20-C898D000CA51}">
      <dgm:prSet/>
      <dgm:spPr/>
      <dgm:t>
        <a:bodyPr/>
        <a:lstStyle/>
        <a:p>
          <a:endParaRPr lang="en-US"/>
        </a:p>
      </dgm:t>
    </dgm:pt>
    <dgm:pt modelId="{4E086870-0A6E-472B-9095-311284C82078}" type="sibTrans" cxnId="{251D2D3F-9856-4ED2-9C20-C898D000CA51}">
      <dgm:prSet/>
      <dgm:spPr/>
      <dgm:t>
        <a:bodyPr/>
        <a:lstStyle/>
        <a:p>
          <a:endParaRPr lang="en-US"/>
        </a:p>
      </dgm:t>
    </dgm:pt>
    <dgm:pt modelId="{24A195F8-AF90-4585-8ECB-61E907580A3D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MAJLIS </a:t>
          </a:r>
        </a:p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SYARAHAN INAUGURAL</a:t>
          </a:r>
        </a:p>
      </dgm:t>
    </dgm:pt>
    <dgm:pt modelId="{23F6923B-1A24-4F1B-89E3-41B11F2F10E5}" type="parTrans" cxnId="{7C68CE7B-B719-4C54-BBEE-7F4E7B6F1B2C}">
      <dgm:prSet/>
      <dgm:spPr/>
      <dgm:t>
        <a:bodyPr/>
        <a:lstStyle/>
        <a:p>
          <a:endParaRPr lang="en-US"/>
        </a:p>
      </dgm:t>
    </dgm:pt>
    <dgm:pt modelId="{110B48B4-8144-4199-BF38-58BC7F376786}" type="sibTrans" cxnId="{7C68CE7B-B719-4C54-BBEE-7F4E7B6F1B2C}">
      <dgm:prSet/>
      <dgm:spPr/>
      <dgm:t>
        <a:bodyPr/>
        <a:lstStyle/>
        <a:p>
          <a:endParaRPr lang="en-US"/>
        </a:p>
      </dgm:t>
    </dgm:pt>
    <dgm:pt modelId="{A159A23C-FE65-47D9-931E-FCD59A8C8C27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MAJLIS MAKAN MALAM</a:t>
          </a:r>
        </a:p>
      </dgm:t>
    </dgm:pt>
    <dgm:pt modelId="{9026B152-D5B7-466F-86EC-AE9C0871A976}" type="parTrans" cxnId="{F4071EB1-333D-433F-AC88-16269D17FBC5}">
      <dgm:prSet/>
      <dgm:spPr/>
      <dgm:t>
        <a:bodyPr/>
        <a:lstStyle/>
        <a:p>
          <a:endParaRPr lang="en-US"/>
        </a:p>
      </dgm:t>
    </dgm:pt>
    <dgm:pt modelId="{6393598A-AB58-4600-884C-9CC4CBC25C05}" type="sibTrans" cxnId="{F4071EB1-333D-433F-AC88-16269D17FBC5}">
      <dgm:prSet/>
      <dgm:spPr/>
      <dgm:t>
        <a:bodyPr/>
        <a:lstStyle/>
        <a:p>
          <a:endParaRPr lang="en-US"/>
        </a:p>
      </dgm:t>
    </dgm:pt>
    <dgm:pt modelId="{7C0EDE59-4946-495F-9CBF-5A919237D7D3}" type="pres">
      <dgm:prSet presAssocID="{BED9A594-38B6-4139-A682-1B969659E8E6}" presName="Name0" presStyleCnt="0">
        <dgm:presLayoutVars>
          <dgm:chMax val="7"/>
          <dgm:resizeHandles val="exact"/>
        </dgm:presLayoutVars>
      </dgm:prSet>
      <dgm:spPr/>
    </dgm:pt>
    <dgm:pt modelId="{FE64B879-3831-4B37-8794-2C3BF142313E}" type="pres">
      <dgm:prSet presAssocID="{BED9A594-38B6-4139-A682-1B969659E8E6}" presName="comp1" presStyleCnt="0"/>
      <dgm:spPr/>
    </dgm:pt>
    <dgm:pt modelId="{C9DDA2A4-0ED8-4AFD-BBD4-3EFD44DB7283}" type="pres">
      <dgm:prSet presAssocID="{BED9A594-38B6-4139-A682-1B969659E8E6}" presName="circle1" presStyleLbl="node1" presStyleIdx="0" presStyleCnt="6" custScaleX="134783"/>
      <dgm:spPr/>
    </dgm:pt>
    <dgm:pt modelId="{52123F0F-F330-43F9-A332-840DCE0130A3}" type="pres">
      <dgm:prSet presAssocID="{BED9A594-38B6-4139-A682-1B969659E8E6}" presName="c1text" presStyleLbl="node1" presStyleIdx="0" presStyleCnt="6">
        <dgm:presLayoutVars>
          <dgm:bulletEnabled val="1"/>
        </dgm:presLayoutVars>
      </dgm:prSet>
      <dgm:spPr/>
    </dgm:pt>
    <dgm:pt modelId="{51DFB045-E572-4412-9C57-6F0F7B568AF9}" type="pres">
      <dgm:prSet presAssocID="{BED9A594-38B6-4139-A682-1B969659E8E6}" presName="comp2" presStyleCnt="0"/>
      <dgm:spPr/>
    </dgm:pt>
    <dgm:pt modelId="{581EBC64-25A3-40E0-B208-71A9B44F61B5}" type="pres">
      <dgm:prSet presAssocID="{BED9A594-38B6-4139-A682-1B969659E8E6}" presName="circle2" presStyleLbl="node1" presStyleIdx="1" presStyleCnt="6" custScaleX="134697"/>
      <dgm:spPr/>
    </dgm:pt>
    <dgm:pt modelId="{FCE7F525-7EF4-4297-958F-9A32AB5DD92F}" type="pres">
      <dgm:prSet presAssocID="{BED9A594-38B6-4139-A682-1B969659E8E6}" presName="c2text" presStyleLbl="node1" presStyleIdx="1" presStyleCnt="6">
        <dgm:presLayoutVars>
          <dgm:bulletEnabled val="1"/>
        </dgm:presLayoutVars>
      </dgm:prSet>
      <dgm:spPr/>
    </dgm:pt>
    <dgm:pt modelId="{6736C723-6BFB-4CC3-8CCE-0C58AC9E3265}" type="pres">
      <dgm:prSet presAssocID="{BED9A594-38B6-4139-A682-1B969659E8E6}" presName="comp3" presStyleCnt="0"/>
      <dgm:spPr/>
    </dgm:pt>
    <dgm:pt modelId="{3299F4C8-AA2D-40FC-9EE6-38EF72E3B3C1}" type="pres">
      <dgm:prSet presAssocID="{BED9A594-38B6-4139-A682-1B969659E8E6}" presName="circle3" presStyleLbl="node1" presStyleIdx="2" presStyleCnt="6" custScaleX="142857"/>
      <dgm:spPr/>
    </dgm:pt>
    <dgm:pt modelId="{D918CCEE-62E5-4F33-ADE7-BAAE288763E4}" type="pres">
      <dgm:prSet presAssocID="{BED9A594-38B6-4139-A682-1B969659E8E6}" presName="c3text" presStyleLbl="node1" presStyleIdx="2" presStyleCnt="6">
        <dgm:presLayoutVars>
          <dgm:bulletEnabled val="1"/>
        </dgm:presLayoutVars>
      </dgm:prSet>
      <dgm:spPr/>
    </dgm:pt>
    <dgm:pt modelId="{342FFA8A-2A73-4FC9-95FE-790433E64B14}" type="pres">
      <dgm:prSet presAssocID="{BED9A594-38B6-4139-A682-1B969659E8E6}" presName="comp4" presStyleCnt="0"/>
      <dgm:spPr/>
    </dgm:pt>
    <dgm:pt modelId="{264CF8A9-7704-4D6F-8522-8D3F28627063}" type="pres">
      <dgm:prSet presAssocID="{BED9A594-38B6-4139-A682-1B969659E8E6}" presName="circle4" presStyleLbl="node1" presStyleIdx="3" presStyleCnt="6" custScaleX="160738"/>
      <dgm:spPr/>
    </dgm:pt>
    <dgm:pt modelId="{B0C62DAE-B9A5-44AE-AE0D-657CD4CB5F20}" type="pres">
      <dgm:prSet presAssocID="{BED9A594-38B6-4139-A682-1B969659E8E6}" presName="c4text" presStyleLbl="node1" presStyleIdx="3" presStyleCnt="6">
        <dgm:presLayoutVars>
          <dgm:bulletEnabled val="1"/>
        </dgm:presLayoutVars>
      </dgm:prSet>
      <dgm:spPr/>
    </dgm:pt>
    <dgm:pt modelId="{C2BBBA10-53A8-4DC4-97DA-F4A478E6E6B7}" type="pres">
      <dgm:prSet presAssocID="{BED9A594-38B6-4139-A682-1B969659E8E6}" presName="comp5" presStyleCnt="0"/>
      <dgm:spPr/>
    </dgm:pt>
    <dgm:pt modelId="{04918297-6FF3-4999-B093-611C3F1F6370}" type="pres">
      <dgm:prSet presAssocID="{BED9A594-38B6-4139-A682-1B969659E8E6}" presName="circle5" presStyleLbl="node1" presStyleIdx="4" presStyleCnt="6" custScaleX="184783"/>
      <dgm:spPr/>
    </dgm:pt>
    <dgm:pt modelId="{A29F19B9-F968-4201-8546-2582E28A1BC3}" type="pres">
      <dgm:prSet presAssocID="{BED9A594-38B6-4139-A682-1B969659E8E6}" presName="c5text" presStyleLbl="node1" presStyleIdx="4" presStyleCnt="6">
        <dgm:presLayoutVars>
          <dgm:bulletEnabled val="1"/>
        </dgm:presLayoutVars>
      </dgm:prSet>
      <dgm:spPr/>
    </dgm:pt>
    <dgm:pt modelId="{5B16B13E-DD1D-4FD3-8205-62F6E4BB60CC}" type="pres">
      <dgm:prSet presAssocID="{BED9A594-38B6-4139-A682-1B969659E8E6}" presName="comp6" presStyleCnt="0"/>
      <dgm:spPr/>
    </dgm:pt>
    <dgm:pt modelId="{C92C9917-624E-438E-9930-5FAE846AF088}" type="pres">
      <dgm:prSet presAssocID="{BED9A594-38B6-4139-A682-1B969659E8E6}" presName="circle6" presStyleLbl="node1" presStyleIdx="5" presStyleCnt="6" custScaleX="214493"/>
      <dgm:spPr/>
    </dgm:pt>
    <dgm:pt modelId="{C06C9759-D802-4077-98AB-9C74C9C0A491}" type="pres">
      <dgm:prSet presAssocID="{BED9A594-38B6-4139-A682-1B969659E8E6}" presName="c6text" presStyleLbl="node1" presStyleIdx="5" presStyleCnt="6">
        <dgm:presLayoutVars>
          <dgm:bulletEnabled val="1"/>
        </dgm:presLayoutVars>
      </dgm:prSet>
      <dgm:spPr/>
    </dgm:pt>
  </dgm:ptLst>
  <dgm:cxnLst>
    <dgm:cxn modelId="{946EE309-BEBA-4E69-9B7A-41B368F0DB3B}" type="presOf" srcId="{A159A23C-FE65-47D9-931E-FCD59A8C8C27}" destId="{C92C9917-624E-438E-9930-5FAE846AF088}" srcOrd="0" destOrd="0" presId="urn:microsoft.com/office/officeart/2005/8/layout/venn2"/>
    <dgm:cxn modelId="{A9E5FE28-EC92-4BF1-A07A-2CA84484C1D6}" type="presOf" srcId="{24A195F8-AF90-4585-8ECB-61E907580A3D}" destId="{3299F4C8-AA2D-40FC-9EE6-38EF72E3B3C1}" srcOrd="0" destOrd="0" presId="urn:microsoft.com/office/officeart/2005/8/layout/venn2"/>
    <dgm:cxn modelId="{251D2D3F-9856-4ED2-9C20-C898D000CA51}" srcId="{BED9A594-38B6-4139-A682-1B969659E8E6}" destId="{8655E446-3B4F-4134-883A-92FB8EF2F0FF}" srcOrd="4" destOrd="0" parTransId="{1B11802F-9557-4CE1-B387-EF36B53762A2}" sibTransId="{4E086870-0A6E-472B-9095-311284C82078}"/>
    <dgm:cxn modelId="{5878A840-701A-4167-9759-BFE8A12C41D3}" type="presOf" srcId="{A159A23C-FE65-47D9-931E-FCD59A8C8C27}" destId="{C06C9759-D802-4077-98AB-9C74C9C0A491}" srcOrd="1" destOrd="0" presId="urn:microsoft.com/office/officeart/2005/8/layout/venn2"/>
    <dgm:cxn modelId="{0844345F-2148-45CF-BF77-2DF4A8BD7303}" type="presOf" srcId="{D14DC1B4-F1EF-43B3-81E5-8131B6B17B37}" destId="{52123F0F-F330-43F9-A332-840DCE0130A3}" srcOrd="1" destOrd="0" presId="urn:microsoft.com/office/officeart/2005/8/layout/venn2"/>
    <dgm:cxn modelId="{86AB1360-FE2D-4A14-AE8A-02DA91055FB4}" type="presOf" srcId="{371D1CDB-A7FD-4486-A418-5B5820AD4069}" destId="{581EBC64-25A3-40E0-B208-71A9B44F61B5}" srcOrd="0" destOrd="0" presId="urn:microsoft.com/office/officeart/2005/8/layout/venn2"/>
    <dgm:cxn modelId="{D168CE69-D331-4581-A81B-81532665C696}" type="presOf" srcId="{3C1054FD-96E5-4648-B370-F1AA4108045D}" destId="{B0C62DAE-B9A5-44AE-AE0D-657CD4CB5F20}" srcOrd="1" destOrd="0" presId="urn:microsoft.com/office/officeart/2005/8/layout/venn2"/>
    <dgm:cxn modelId="{9A14AB6F-D928-41E0-8AB6-C8BF60A2D213}" srcId="{BED9A594-38B6-4139-A682-1B969659E8E6}" destId="{371D1CDB-A7FD-4486-A418-5B5820AD4069}" srcOrd="1" destOrd="0" parTransId="{AE5D3C2C-6417-40F3-8073-4B5B3BDBD868}" sibTransId="{CB9926CE-BF63-412C-910A-7AE949DA65F6}"/>
    <dgm:cxn modelId="{18F02072-33A6-4071-A5B5-F56F37AF4060}" type="presOf" srcId="{24A195F8-AF90-4585-8ECB-61E907580A3D}" destId="{D918CCEE-62E5-4F33-ADE7-BAAE288763E4}" srcOrd="1" destOrd="0" presId="urn:microsoft.com/office/officeart/2005/8/layout/venn2"/>
    <dgm:cxn modelId="{E1654657-3D10-4D74-97A6-BD37D193762B}" srcId="{BED9A594-38B6-4139-A682-1B969659E8E6}" destId="{3C1054FD-96E5-4648-B370-F1AA4108045D}" srcOrd="3" destOrd="0" parTransId="{DC8C7B36-041F-46AC-8F0C-FEEB5FE302CE}" sibTransId="{AF096CCA-18F5-4D72-8838-66D160A9F5E5}"/>
    <dgm:cxn modelId="{4D6F8B78-6579-4BC9-A9E8-0714A74ACA16}" type="presOf" srcId="{D14DC1B4-F1EF-43B3-81E5-8131B6B17B37}" destId="{C9DDA2A4-0ED8-4AFD-BBD4-3EFD44DB7283}" srcOrd="0" destOrd="0" presId="urn:microsoft.com/office/officeart/2005/8/layout/venn2"/>
    <dgm:cxn modelId="{7C68CE7B-B719-4C54-BBEE-7F4E7B6F1B2C}" srcId="{BED9A594-38B6-4139-A682-1B969659E8E6}" destId="{24A195F8-AF90-4585-8ECB-61E907580A3D}" srcOrd="2" destOrd="0" parTransId="{23F6923B-1A24-4F1B-89E3-41B11F2F10E5}" sibTransId="{110B48B4-8144-4199-BF38-58BC7F376786}"/>
    <dgm:cxn modelId="{FEA33F94-6FC8-4A36-9B3F-6764C31B7E34}" type="presOf" srcId="{8655E446-3B4F-4134-883A-92FB8EF2F0FF}" destId="{A29F19B9-F968-4201-8546-2582E28A1BC3}" srcOrd="1" destOrd="0" presId="urn:microsoft.com/office/officeart/2005/8/layout/venn2"/>
    <dgm:cxn modelId="{614F65A5-A866-4C64-B5B1-C1E1969E3177}" type="presOf" srcId="{371D1CDB-A7FD-4486-A418-5B5820AD4069}" destId="{FCE7F525-7EF4-4297-958F-9A32AB5DD92F}" srcOrd="1" destOrd="0" presId="urn:microsoft.com/office/officeart/2005/8/layout/venn2"/>
    <dgm:cxn modelId="{F4071EB1-333D-433F-AC88-16269D17FBC5}" srcId="{BED9A594-38B6-4139-A682-1B969659E8E6}" destId="{A159A23C-FE65-47D9-931E-FCD59A8C8C27}" srcOrd="5" destOrd="0" parTransId="{9026B152-D5B7-466F-86EC-AE9C0871A976}" sibTransId="{6393598A-AB58-4600-884C-9CC4CBC25C05}"/>
    <dgm:cxn modelId="{1AAD1DBF-E91C-4F55-BA58-3C537E12795B}" type="presOf" srcId="{8655E446-3B4F-4134-883A-92FB8EF2F0FF}" destId="{04918297-6FF3-4999-B093-611C3F1F6370}" srcOrd="0" destOrd="0" presId="urn:microsoft.com/office/officeart/2005/8/layout/venn2"/>
    <dgm:cxn modelId="{D672A6E5-3EC7-4DC3-A4CD-1432ED29A9AB}" type="presOf" srcId="{3C1054FD-96E5-4648-B370-F1AA4108045D}" destId="{264CF8A9-7704-4D6F-8522-8D3F28627063}" srcOrd="0" destOrd="0" presId="urn:microsoft.com/office/officeart/2005/8/layout/venn2"/>
    <dgm:cxn modelId="{0DA721EB-9E39-42BC-8AA1-733DCC85CFBA}" type="presOf" srcId="{BED9A594-38B6-4139-A682-1B969659E8E6}" destId="{7C0EDE59-4946-495F-9CBF-5A919237D7D3}" srcOrd="0" destOrd="0" presId="urn:microsoft.com/office/officeart/2005/8/layout/venn2"/>
    <dgm:cxn modelId="{D8931DFD-CED6-41A0-A39F-926D8514AA86}" srcId="{BED9A594-38B6-4139-A682-1B969659E8E6}" destId="{D14DC1B4-F1EF-43B3-81E5-8131B6B17B37}" srcOrd="0" destOrd="0" parTransId="{A1ADB5BA-4ED2-4236-91DB-9D30521F255C}" sibTransId="{7E848E09-77A0-4889-B021-D01D87642190}"/>
    <dgm:cxn modelId="{2E4E2118-4719-4FB4-BAE7-BCD75E349E65}" type="presParOf" srcId="{7C0EDE59-4946-495F-9CBF-5A919237D7D3}" destId="{FE64B879-3831-4B37-8794-2C3BF142313E}" srcOrd="0" destOrd="0" presId="urn:microsoft.com/office/officeart/2005/8/layout/venn2"/>
    <dgm:cxn modelId="{1516E222-625B-417F-86F8-38E09431E6FE}" type="presParOf" srcId="{FE64B879-3831-4B37-8794-2C3BF142313E}" destId="{C9DDA2A4-0ED8-4AFD-BBD4-3EFD44DB7283}" srcOrd="0" destOrd="0" presId="urn:microsoft.com/office/officeart/2005/8/layout/venn2"/>
    <dgm:cxn modelId="{DF57643C-1A88-4E71-A7BB-AA9494E6E15B}" type="presParOf" srcId="{FE64B879-3831-4B37-8794-2C3BF142313E}" destId="{52123F0F-F330-43F9-A332-840DCE0130A3}" srcOrd="1" destOrd="0" presId="urn:microsoft.com/office/officeart/2005/8/layout/venn2"/>
    <dgm:cxn modelId="{1954B18F-AAB7-47BB-8A0F-A28B224163D8}" type="presParOf" srcId="{7C0EDE59-4946-495F-9CBF-5A919237D7D3}" destId="{51DFB045-E572-4412-9C57-6F0F7B568AF9}" srcOrd="1" destOrd="0" presId="urn:microsoft.com/office/officeart/2005/8/layout/venn2"/>
    <dgm:cxn modelId="{8B881EA4-CEE9-4132-B7C8-6F3EF0640314}" type="presParOf" srcId="{51DFB045-E572-4412-9C57-6F0F7B568AF9}" destId="{581EBC64-25A3-40E0-B208-71A9B44F61B5}" srcOrd="0" destOrd="0" presId="urn:microsoft.com/office/officeart/2005/8/layout/venn2"/>
    <dgm:cxn modelId="{15717AAE-D740-4884-A848-30BD848FE8C0}" type="presParOf" srcId="{51DFB045-E572-4412-9C57-6F0F7B568AF9}" destId="{FCE7F525-7EF4-4297-958F-9A32AB5DD92F}" srcOrd="1" destOrd="0" presId="urn:microsoft.com/office/officeart/2005/8/layout/venn2"/>
    <dgm:cxn modelId="{D9CB3090-0790-46EC-BBB8-401C5B45A892}" type="presParOf" srcId="{7C0EDE59-4946-495F-9CBF-5A919237D7D3}" destId="{6736C723-6BFB-4CC3-8CCE-0C58AC9E3265}" srcOrd="2" destOrd="0" presId="urn:microsoft.com/office/officeart/2005/8/layout/venn2"/>
    <dgm:cxn modelId="{B7CD9973-68A1-48FD-9DF5-006B4296F0B1}" type="presParOf" srcId="{6736C723-6BFB-4CC3-8CCE-0C58AC9E3265}" destId="{3299F4C8-AA2D-40FC-9EE6-38EF72E3B3C1}" srcOrd="0" destOrd="0" presId="urn:microsoft.com/office/officeart/2005/8/layout/venn2"/>
    <dgm:cxn modelId="{9B1B9F43-3D49-4BFA-8E23-5940B966F6E0}" type="presParOf" srcId="{6736C723-6BFB-4CC3-8CCE-0C58AC9E3265}" destId="{D918CCEE-62E5-4F33-ADE7-BAAE288763E4}" srcOrd="1" destOrd="0" presId="urn:microsoft.com/office/officeart/2005/8/layout/venn2"/>
    <dgm:cxn modelId="{22E51FF1-2AB5-4921-9223-F95A4F64E00B}" type="presParOf" srcId="{7C0EDE59-4946-495F-9CBF-5A919237D7D3}" destId="{342FFA8A-2A73-4FC9-95FE-790433E64B14}" srcOrd="3" destOrd="0" presId="urn:microsoft.com/office/officeart/2005/8/layout/venn2"/>
    <dgm:cxn modelId="{695DF8E2-73F9-43A4-8738-676295E43B75}" type="presParOf" srcId="{342FFA8A-2A73-4FC9-95FE-790433E64B14}" destId="{264CF8A9-7704-4D6F-8522-8D3F28627063}" srcOrd="0" destOrd="0" presId="urn:microsoft.com/office/officeart/2005/8/layout/venn2"/>
    <dgm:cxn modelId="{922A4C66-80CF-4BAA-8B48-2F572015C197}" type="presParOf" srcId="{342FFA8A-2A73-4FC9-95FE-790433E64B14}" destId="{B0C62DAE-B9A5-44AE-AE0D-657CD4CB5F20}" srcOrd="1" destOrd="0" presId="urn:microsoft.com/office/officeart/2005/8/layout/venn2"/>
    <dgm:cxn modelId="{B933F6B1-EA27-4C9D-B21A-E990CDFF6712}" type="presParOf" srcId="{7C0EDE59-4946-495F-9CBF-5A919237D7D3}" destId="{C2BBBA10-53A8-4DC4-97DA-F4A478E6E6B7}" srcOrd="4" destOrd="0" presId="urn:microsoft.com/office/officeart/2005/8/layout/venn2"/>
    <dgm:cxn modelId="{5164E6FA-89CA-4FEF-A1B6-6690D53959B7}" type="presParOf" srcId="{C2BBBA10-53A8-4DC4-97DA-F4A478E6E6B7}" destId="{04918297-6FF3-4999-B093-611C3F1F6370}" srcOrd="0" destOrd="0" presId="urn:microsoft.com/office/officeart/2005/8/layout/venn2"/>
    <dgm:cxn modelId="{1E093D19-FBD1-41AC-A3C3-1C23186231B3}" type="presParOf" srcId="{C2BBBA10-53A8-4DC4-97DA-F4A478E6E6B7}" destId="{A29F19B9-F968-4201-8546-2582E28A1BC3}" srcOrd="1" destOrd="0" presId="urn:microsoft.com/office/officeart/2005/8/layout/venn2"/>
    <dgm:cxn modelId="{0D8D5FD2-87E2-4805-A8F5-5D491E1BD1C8}" type="presParOf" srcId="{7C0EDE59-4946-495F-9CBF-5A919237D7D3}" destId="{5B16B13E-DD1D-4FD3-8205-62F6E4BB60CC}" srcOrd="5" destOrd="0" presId="urn:microsoft.com/office/officeart/2005/8/layout/venn2"/>
    <dgm:cxn modelId="{0BFB76DF-B252-4588-A61F-3176FBB08B7A}" type="presParOf" srcId="{5B16B13E-DD1D-4FD3-8205-62F6E4BB60CC}" destId="{C92C9917-624E-438E-9930-5FAE846AF088}" srcOrd="0" destOrd="0" presId="urn:microsoft.com/office/officeart/2005/8/layout/venn2"/>
    <dgm:cxn modelId="{CCE137F4-11AE-40DC-BA3B-25B280DD9007}" type="presParOf" srcId="{5B16B13E-DD1D-4FD3-8205-62F6E4BB60CC}" destId="{C06C9759-D802-4077-98AB-9C74C9C0A49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259D6A-E5A4-4A07-8517-818E87F6506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978C7E-06D6-4A04-B522-F31ABB7107F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1. TUJUAN</a:t>
          </a:r>
        </a:p>
      </dgm:t>
    </dgm:pt>
    <dgm:pt modelId="{AD3817E8-65AE-4B00-B00B-30CAB7626B87}" type="parTrans" cxnId="{B35D4E4A-2D51-4ACF-9A78-34298C375185}">
      <dgm:prSet/>
      <dgm:spPr/>
      <dgm:t>
        <a:bodyPr/>
        <a:lstStyle/>
        <a:p>
          <a:endParaRPr lang="en-US"/>
        </a:p>
      </dgm:t>
    </dgm:pt>
    <dgm:pt modelId="{0B0D8CBB-951A-4A09-A9FF-F7BB1703539B}" type="sibTrans" cxnId="{B35D4E4A-2D51-4ACF-9A78-34298C375185}">
      <dgm:prSet/>
      <dgm:spPr/>
      <dgm:t>
        <a:bodyPr/>
        <a:lstStyle/>
        <a:p>
          <a:endParaRPr lang="en-US"/>
        </a:p>
      </dgm:t>
    </dgm:pt>
    <dgm:pt modelId="{1C405A11-3883-4969-9F02-6D42CA3117EC}">
      <dgm:prSet phldrT="[Text]" custT="1"/>
      <dgm:spPr/>
      <dgm:t>
        <a:bodyPr/>
        <a:lstStyle/>
        <a:p>
          <a:r>
            <a:rPr lang="en-US" sz="1200" dirty="0">
              <a:latin typeface="Trebuchet MS" pitchFamily="34" charset="0"/>
              <a:cs typeface="Tahoma" pitchFamily="34" charset="0"/>
            </a:rPr>
            <a:t>NYATAKAN TUJUAN KERTAS KERJA </a:t>
          </a:r>
        </a:p>
      </dgm:t>
    </dgm:pt>
    <dgm:pt modelId="{F2C48F66-0A84-42D3-9700-368515499187}" type="parTrans" cxnId="{377D5F2F-EA30-4F7F-BAC4-487084ED6D92}">
      <dgm:prSet/>
      <dgm:spPr/>
      <dgm:t>
        <a:bodyPr/>
        <a:lstStyle/>
        <a:p>
          <a:endParaRPr lang="en-US"/>
        </a:p>
      </dgm:t>
    </dgm:pt>
    <dgm:pt modelId="{92F7E54C-E0C7-4A0F-B39A-843BA39EAF7D}" type="sibTrans" cxnId="{377D5F2F-EA30-4F7F-BAC4-487084ED6D92}">
      <dgm:prSet/>
      <dgm:spPr/>
      <dgm:t>
        <a:bodyPr/>
        <a:lstStyle/>
        <a:p>
          <a:endParaRPr lang="en-US"/>
        </a:p>
      </dgm:t>
    </dgm:pt>
    <dgm:pt modelId="{6ABD7DA0-FB91-475E-858D-DD75D7BD34D3}">
      <dgm:prSet phldrT="[Text]" custT="1"/>
      <dgm:spPr/>
      <dgm:t>
        <a:bodyPr/>
        <a:lstStyle/>
        <a:p>
          <a:r>
            <a:rPr lang="en-US" sz="1200" dirty="0">
              <a:latin typeface="Trebuchet MS" pitchFamily="34" charset="0"/>
              <a:cs typeface="Tahoma" pitchFamily="34" charset="0"/>
            </a:rPr>
            <a:t>PERMOHONAN PERUNTUKAN/MAKLUMAN MAJLIS</a:t>
          </a:r>
        </a:p>
      </dgm:t>
    </dgm:pt>
    <dgm:pt modelId="{02B0ED64-BD77-47AF-A295-EFCB2E7AE432}" type="parTrans" cxnId="{2FCD1CB0-59F6-435C-B62F-144B05B34003}">
      <dgm:prSet/>
      <dgm:spPr/>
      <dgm:t>
        <a:bodyPr/>
        <a:lstStyle/>
        <a:p>
          <a:endParaRPr lang="en-US"/>
        </a:p>
      </dgm:t>
    </dgm:pt>
    <dgm:pt modelId="{3F8B59A3-953B-45B1-8BAC-670B3BCF8F78}" type="sibTrans" cxnId="{2FCD1CB0-59F6-435C-B62F-144B05B34003}">
      <dgm:prSet/>
      <dgm:spPr/>
      <dgm:t>
        <a:bodyPr/>
        <a:lstStyle/>
        <a:p>
          <a:endParaRPr lang="en-US"/>
        </a:p>
      </dgm:t>
    </dgm:pt>
    <dgm:pt modelId="{EB7C7653-762F-426A-9982-4B76DBA2A19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2. LATAR BELAKANG</a:t>
          </a:r>
        </a:p>
      </dgm:t>
    </dgm:pt>
    <dgm:pt modelId="{242BD2A4-C90A-48BF-BF69-30F5EF929242}" type="parTrans" cxnId="{CB1A6CB2-08E2-4721-A78D-8E3AD854ABDF}">
      <dgm:prSet/>
      <dgm:spPr/>
      <dgm:t>
        <a:bodyPr/>
        <a:lstStyle/>
        <a:p>
          <a:endParaRPr lang="en-US"/>
        </a:p>
      </dgm:t>
    </dgm:pt>
    <dgm:pt modelId="{6F611023-51F9-4E79-96F0-9B1D4A577415}" type="sibTrans" cxnId="{CB1A6CB2-08E2-4721-A78D-8E3AD854ABDF}">
      <dgm:prSet/>
      <dgm:spPr/>
      <dgm:t>
        <a:bodyPr/>
        <a:lstStyle/>
        <a:p>
          <a:endParaRPr lang="en-US"/>
        </a:p>
      </dgm:t>
    </dgm:pt>
    <dgm:pt modelId="{68E1A4D1-9956-4DD8-9155-4DFA2B80AEC2}">
      <dgm:prSet phldrT="[Text]"/>
      <dgm:spPr/>
      <dgm:t>
        <a:bodyPr/>
        <a:lstStyle/>
        <a:p>
          <a:r>
            <a:rPr lang="en-US" dirty="0">
              <a:latin typeface="Trebuchet MS" pitchFamily="34" charset="0"/>
              <a:cs typeface="Tahoma" pitchFamily="34" charset="0"/>
            </a:rPr>
            <a:t>LATAR BELAKANG PROGRAM</a:t>
          </a:r>
        </a:p>
      </dgm:t>
    </dgm:pt>
    <dgm:pt modelId="{CFDE7478-A1AB-45F3-8381-4D671B8700DF}" type="parTrans" cxnId="{929DB3D8-ABA1-4E71-9BF8-5B38F92E1A80}">
      <dgm:prSet/>
      <dgm:spPr/>
      <dgm:t>
        <a:bodyPr/>
        <a:lstStyle/>
        <a:p>
          <a:endParaRPr lang="en-US"/>
        </a:p>
      </dgm:t>
    </dgm:pt>
    <dgm:pt modelId="{95B00C0F-30B2-4C98-BE73-242FD21701A6}" type="sibTrans" cxnId="{929DB3D8-ABA1-4E71-9BF8-5B38F92E1A80}">
      <dgm:prSet/>
      <dgm:spPr/>
      <dgm:t>
        <a:bodyPr/>
        <a:lstStyle/>
        <a:p>
          <a:endParaRPr lang="en-US"/>
        </a:p>
      </dgm:t>
    </dgm:pt>
    <dgm:pt modelId="{6ECDD4CD-AECF-42EF-B173-82AD196E5A6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3. OBJEKTIF</a:t>
          </a:r>
        </a:p>
      </dgm:t>
    </dgm:pt>
    <dgm:pt modelId="{83B9CC68-6D1E-4E49-A9FF-28974A7A5A1D}" type="parTrans" cxnId="{207916A3-88C0-48C0-84BA-5129B519593C}">
      <dgm:prSet/>
      <dgm:spPr/>
      <dgm:t>
        <a:bodyPr/>
        <a:lstStyle/>
        <a:p>
          <a:endParaRPr lang="en-US"/>
        </a:p>
      </dgm:t>
    </dgm:pt>
    <dgm:pt modelId="{436E3100-ACEB-4DF1-A765-53ADC8E15C7C}" type="sibTrans" cxnId="{207916A3-88C0-48C0-84BA-5129B519593C}">
      <dgm:prSet/>
      <dgm:spPr/>
      <dgm:t>
        <a:bodyPr/>
        <a:lstStyle/>
        <a:p>
          <a:endParaRPr lang="en-US"/>
        </a:p>
      </dgm:t>
    </dgm:pt>
    <dgm:pt modelId="{F734BF0C-CC62-4A07-89BC-51567D3E3BD8}">
      <dgm:prSet phldrT="[Text]" custT="1"/>
      <dgm:spPr/>
      <dgm:t>
        <a:bodyPr/>
        <a:lstStyle/>
        <a:p>
          <a:r>
            <a:rPr lang="en-US" sz="1200" dirty="0">
              <a:latin typeface="Trebuchet MS" pitchFamily="34" charset="0"/>
              <a:cs typeface="Tahoma" pitchFamily="34" charset="0"/>
            </a:rPr>
            <a:t>NYATAKAN TUJUAN / OBJEKTIF PROGRAM DIADAKAN</a:t>
          </a:r>
        </a:p>
      </dgm:t>
    </dgm:pt>
    <dgm:pt modelId="{E585AA53-B235-4A2D-9BC5-4FE5C9ED1A58}" type="parTrans" cxnId="{C0A6B44F-A374-49A1-B759-AE6B2C548EA0}">
      <dgm:prSet/>
      <dgm:spPr/>
      <dgm:t>
        <a:bodyPr/>
        <a:lstStyle/>
        <a:p>
          <a:endParaRPr lang="en-US"/>
        </a:p>
      </dgm:t>
    </dgm:pt>
    <dgm:pt modelId="{BEECB95F-F51F-4A76-9B9A-1D768F4EAB86}" type="sibTrans" cxnId="{C0A6B44F-A374-49A1-B759-AE6B2C548EA0}">
      <dgm:prSet/>
      <dgm:spPr/>
      <dgm:t>
        <a:bodyPr/>
        <a:lstStyle/>
        <a:p>
          <a:endParaRPr lang="en-US"/>
        </a:p>
      </dgm:t>
    </dgm:pt>
    <dgm:pt modelId="{0FBB6046-2916-4EF7-B13F-E675BC7AA8F5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4. MAKLUMAT PROGRAM</a:t>
          </a:r>
        </a:p>
      </dgm:t>
    </dgm:pt>
    <dgm:pt modelId="{70CB4F5F-1A35-4874-BFE3-E030017722F4}" type="parTrans" cxnId="{FEF73E99-F283-4B28-8911-D0B278E80AEA}">
      <dgm:prSet/>
      <dgm:spPr/>
      <dgm:t>
        <a:bodyPr/>
        <a:lstStyle/>
        <a:p>
          <a:endParaRPr lang="en-US"/>
        </a:p>
      </dgm:t>
    </dgm:pt>
    <dgm:pt modelId="{C89C1A7A-3DBA-4B1C-829D-ADDCA21B550A}" type="sibTrans" cxnId="{FEF73E99-F283-4B28-8911-D0B278E80AEA}">
      <dgm:prSet/>
      <dgm:spPr/>
      <dgm:t>
        <a:bodyPr/>
        <a:lstStyle/>
        <a:p>
          <a:endParaRPr lang="en-US"/>
        </a:p>
      </dgm:t>
    </dgm:pt>
    <dgm:pt modelId="{D5486C00-F4A1-4E65-BD6B-0A4CC9CE53D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5. IMPLIKASI KEWANGAN/SUMBER</a:t>
          </a:r>
        </a:p>
      </dgm:t>
    </dgm:pt>
    <dgm:pt modelId="{0FD72DAF-7F72-4026-AFA7-D9814BBB3289}" type="parTrans" cxnId="{DDB43D32-156B-4CCC-B489-EEFD906B83B5}">
      <dgm:prSet/>
      <dgm:spPr/>
      <dgm:t>
        <a:bodyPr/>
        <a:lstStyle/>
        <a:p>
          <a:endParaRPr lang="en-US"/>
        </a:p>
      </dgm:t>
    </dgm:pt>
    <dgm:pt modelId="{44D26AB5-177C-4CEE-AE23-8A18C563A622}" type="sibTrans" cxnId="{DDB43D32-156B-4CCC-B489-EEFD906B83B5}">
      <dgm:prSet/>
      <dgm:spPr/>
      <dgm:t>
        <a:bodyPr/>
        <a:lstStyle/>
        <a:p>
          <a:endParaRPr lang="en-US"/>
        </a:p>
      </dgm:t>
    </dgm:pt>
    <dgm:pt modelId="{020B5565-3E8E-4CD9-BD32-E6506E23FC05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6. SYOR</a:t>
          </a:r>
        </a:p>
      </dgm:t>
    </dgm:pt>
    <dgm:pt modelId="{28E813ED-8E2E-43C5-A39F-5F278C25DB54}" type="parTrans" cxnId="{E60D41EE-DBD4-49FD-8633-5194E358ACC6}">
      <dgm:prSet/>
      <dgm:spPr/>
      <dgm:t>
        <a:bodyPr/>
        <a:lstStyle/>
        <a:p>
          <a:endParaRPr lang="en-US"/>
        </a:p>
      </dgm:t>
    </dgm:pt>
    <dgm:pt modelId="{9B341F9B-71D5-421C-976E-68FC8F07E1E6}" type="sibTrans" cxnId="{E60D41EE-DBD4-49FD-8633-5194E358ACC6}">
      <dgm:prSet/>
      <dgm:spPr/>
      <dgm:t>
        <a:bodyPr/>
        <a:lstStyle/>
        <a:p>
          <a:endParaRPr lang="en-US"/>
        </a:p>
      </dgm:t>
    </dgm:pt>
    <dgm:pt modelId="{D8C33050-58E2-41C6-A671-1B897B2F65C0}">
      <dgm:prSet phldrT="[Text]"/>
      <dgm:spPr/>
      <dgm:t>
        <a:bodyPr/>
        <a:lstStyle/>
        <a:p>
          <a:r>
            <a:rPr lang="en-US" dirty="0">
              <a:latin typeface="Trebuchet MS" pitchFamily="34" charset="0"/>
              <a:cs typeface="Tahoma" pitchFamily="34" charset="0"/>
            </a:rPr>
            <a:t>MINIT MESYUARAT / PEKELILING / PERBENDAHARAAN YANG BERKAITAN</a:t>
          </a:r>
        </a:p>
      </dgm:t>
    </dgm:pt>
    <dgm:pt modelId="{CB7938DB-F2E7-47D3-82EA-8167A1EBE5FF}" type="parTrans" cxnId="{FAD5ACE3-0414-40E1-A46D-4FB38BBBE672}">
      <dgm:prSet/>
      <dgm:spPr/>
      <dgm:t>
        <a:bodyPr/>
        <a:lstStyle/>
        <a:p>
          <a:endParaRPr lang="en-US"/>
        </a:p>
      </dgm:t>
    </dgm:pt>
    <dgm:pt modelId="{237DAEC1-FB41-45B2-87A6-F87DCF1082E4}" type="sibTrans" cxnId="{FAD5ACE3-0414-40E1-A46D-4FB38BBBE672}">
      <dgm:prSet/>
      <dgm:spPr/>
      <dgm:t>
        <a:bodyPr/>
        <a:lstStyle/>
        <a:p>
          <a:endParaRPr lang="en-US"/>
        </a:p>
      </dgm:t>
    </dgm:pt>
    <dgm:pt modelId="{45069FC2-0DAF-4273-A974-50DAAC09DD35}">
      <dgm:prSet phldrT="[Text]"/>
      <dgm:spPr/>
      <dgm:t>
        <a:bodyPr/>
        <a:lstStyle/>
        <a:p>
          <a:r>
            <a:rPr lang="en-US" dirty="0">
              <a:latin typeface="Trebuchet MS" pitchFamily="34" charset="0"/>
              <a:cs typeface="Tahoma" pitchFamily="34" charset="0"/>
            </a:rPr>
            <a:t>NAMA PROGRAM / TARIKH / TEMPAT / ATUR ACARA / JEMPUTAN / JAWATANKUASA </a:t>
          </a:r>
        </a:p>
      </dgm:t>
    </dgm:pt>
    <dgm:pt modelId="{5CC44960-18D3-4E7F-94B9-2ACD3EEED1D0}" type="parTrans" cxnId="{55C47807-0FBC-4843-8078-D82C81FF998B}">
      <dgm:prSet/>
      <dgm:spPr/>
      <dgm:t>
        <a:bodyPr/>
        <a:lstStyle/>
        <a:p>
          <a:endParaRPr lang="en-US"/>
        </a:p>
      </dgm:t>
    </dgm:pt>
    <dgm:pt modelId="{4BF03028-B9A4-4DEE-8FB9-AA89ED0788AC}" type="sibTrans" cxnId="{55C47807-0FBC-4843-8078-D82C81FF998B}">
      <dgm:prSet/>
      <dgm:spPr/>
      <dgm:t>
        <a:bodyPr/>
        <a:lstStyle/>
        <a:p>
          <a:endParaRPr lang="en-US"/>
        </a:p>
      </dgm:t>
    </dgm:pt>
    <dgm:pt modelId="{F3C0D1A6-9A6C-4AB6-B8F5-8B8659F7A3B0}">
      <dgm:prSet phldrT="[Text]"/>
      <dgm:spPr/>
      <dgm:t>
        <a:bodyPr/>
        <a:lstStyle/>
        <a:p>
          <a:r>
            <a:rPr lang="en-US" dirty="0">
              <a:latin typeface="Trebuchet MS" pitchFamily="34" charset="0"/>
              <a:cs typeface="Tahoma" pitchFamily="34" charset="0"/>
            </a:rPr>
            <a:t>SUMBER KEWANGAN / ANGGARAN PERBELANJAAN </a:t>
          </a:r>
        </a:p>
      </dgm:t>
    </dgm:pt>
    <dgm:pt modelId="{B1AD30A1-A437-4889-A32C-EF052CF99118}" type="parTrans" cxnId="{6C9D3129-E093-4A0C-A322-D42E51289243}">
      <dgm:prSet/>
      <dgm:spPr/>
      <dgm:t>
        <a:bodyPr/>
        <a:lstStyle/>
        <a:p>
          <a:endParaRPr lang="en-US"/>
        </a:p>
      </dgm:t>
    </dgm:pt>
    <dgm:pt modelId="{7A23BB4F-9387-4FBA-9C74-3E593879A7F6}" type="sibTrans" cxnId="{6C9D3129-E093-4A0C-A322-D42E51289243}">
      <dgm:prSet/>
      <dgm:spPr/>
      <dgm:t>
        <a:bodyPr/>
        <a:lstStyle/>
        <a:p>
          <a:endParaRPr lang="en-US"/>
        </a:p>
      </dgm:t>
    </dgm:pt>
    <dgm:pt modelId="{38BD1EC6-691A-41D7-A188-029A8E9071E3}">
      <dgm:prSet phldrT="[Text]"/>
      <dgm:spPr/>
      <dgm:t>
        <a:bodyPr/>
        <a:lstStyle/>
        <a:p>
          <a:r>
            <a:rPr lang="en-US" dirty="0">
              <a:latin typeface="Trebuchet MS" pitchFamily="34" charset="0"/>
              <a:cs typeface="Tahoma" pitchFamily="34" charset="0"/>
            </a:rPr>
            <a:t>NYATAKAN SYOR KE ATAS PROGRAM UNTUK KELULUSAN / UNTUK MAKLUMAN</a:t>
          </a:r>
        </a:p>
      </dgm:t>
    </dgm:pt>
    <dgm:pt modelId="{2C625122-2F14-4A1B-BF39-34789D0EF2BF}" type="parTrans" cxnId="{4BA263D3-F07A-470F-964E-AF1E87DEF0FE}">
      <dgm:prSet/>
      <dgm:spPr/>
      <dgm:t>
        <a:bodyPr/>
        <a:lstStyle/>
        <a:p>
          <a:endParaRPr lang="en-US"/>
        </a:p>
      </dgm:t>
    </dgm:pt>
    <dgm:pt modelId="{2F5D3A3C-817E-491F-BB56-22A8F7434557}" type="sibTrans" cxnId="{4BA263D3-F07A-470F-964E-AF1E87DEF0FE}">
      <dgm:prSet/>
      <dgm:spPr/>
      <dgm:t>
        <a:bodyPr/>
        <a:lstStyle/>
        <a:p>
          <a:endParaRPr lang="en-US"/>
        </a:p>
      </dgm:t>
    </dgm:pt>
    <dgm:pt modelId="{64550483-7144-4F38-8278-5E8993E1CF71}" type="pres">
      <dgm:prSet presAssocID="{C8259D6A-E5A4-4A07-8517-818E87F65060}" presName="linear" presStyleCnt="0">
        <dgm:presLayoutVars>
          <dgm:dir/>
          <dgm:animLvl val="lvl"/>
          <dgm:resizeHandles val="exact"/>
        </dgm:presLayoutVars>
      </dgm:prSet>
      <dgm:spPr/>
    </dgm:pt>
    <dgm:pt modelId="{89A82331-2F0F-439D-A89E-B0219BE8A6A9}" type="pres">
      <dgm:prSet presAssocID="{71978C7E-06D6-4A04-B522-F31ABB7107FE}" presName="parentLin" presStyleCnt="0"/>
      <dgm:spPr/>
    </dgm:pt>
    <dgm:pt modelId="{CE982913-0350-4AAF-8F82-1B918AEE35DF}" type="pres">
      <dgm:prSet presAssocID="{71978C7E-06D6-4A04-B522-F31ABB7107FE}" presName="parentLeftMargin" presStyleLbl="node1" presStyleIdx="0" presStyleCnt="6"/>
      <dgm:spPr/>
    </dgm:pt>
    <dgm:pt modelId="{1484AD89-64B5-47F2-B98B-F13BB8A80CC2}" type="pres">
      <dgm:prSet presAssocID="{71978C7E-06D6-4A04-B522-F31ABB7107F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E282251-1CFD-4B06-A584-767B4EE94C4D}" type="pres">
      <dgm:prSet presAssocID="{71978C7E-06D6-4A04-B522-F31ABB7107FE}" presName="negativeSpace" presStyleCnt="0"/>
      <dgm:spPr/>
    </dgm:pt>
    <dgm:pt modelId="{725FAD15-2E28-45AB-AAB1-915C59F07D81}" type="pres">
      <dgm:prSet presAssocID="{71978C7E-06D6-4A04-B522-F31ABB7107FE}" presName="childText" presStyleLbl="conFgAcc1" presStyleIdx="0" presStyleCnt="6">
        <dgm:presLayoutVars>
          <dgm:bulletEnabled val="1"/>
        </dgm:presLayoutVars>
      </dgm:prSet>
      <dgm:spPr/>
    </dgm:pt>
    <dgm:pt modelId="{9083A9BB-ED2C-4B47-BE0E-3815D8672E25}" type="pres">
      <dgm:prSet presAssocID="{0B0D8CBB-951A-4A09-A9FF-F7BB1703539B}" presName="spaceBetweenRectangles" presStyleCnt="0"/>
      <dgm:spPr/>
    </dgm:pt>
    <dgm:pt modelId="{A79BBDBC-3EB7-4D38-B542-EC089B5F8ADC}" type="pres">
      <dgm:prSet presAssocID="{EB7C7653-762F-426A-9982-4B76DBA2A192}" presName="parentLin" presStyleCnt="0"/>
      <dgm:spPr/>
    </dgm:pt>
    <dgm:pt modelId="{0C3A414C-2FE3-4C5D-809E-A2D5A3AC9289}" type="pres">
      <dgm:prSet presAssocID="{EB7C7653-762F-426A-9982-4B76DBA2A192}" presName="parentLeftMargin" presStyleLbl="node1" presStyleIdx="0" presStyleCnt="6"/>
      <dgm:spPr/>
    </dgm:pt>
    <dgm:pt modelId="{64FBD55F-7554-48BF-BDA8-286AAB63907A}" type="pres">
      <dgm:prSet presAssocID="{EB7C7653-762F-426A-9982-4B76DBA2A19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9BB7506-7E5F-418F-BF40-1A6DFDF4E620}" type="pres">
      <dgm:prSet presAssocID="{EB7C7653-762F-426A-9982-4B76DBA2A192}" presName="negativeSpace" presStyleCnt="0"/>
      <dgm:spPr/>
    </dgm:pt>
    <dgm:pt modelId="{77F416AC-2F52-4A76-9C32-DBEF9E24CC10}" type="pres">
      <dgm:prSet presAssocID="{EB7C7653-762F-426A-9982-4B76DBA2A192}" presName="childText" presStyleLbl="conFgAcc1" presStyleIdx="1" presStyleCnt="6">
        <dgm:presLayoutVars>
          <dgm:bulletEnabled val="1"/>
        </dgm:presLayoutVars>
      </dgm:prSet>
      <dgm:spPr/>
    </dgm:pt>
    <dgm:pt modelId="{807EC7CC-B273-4A21-A71E-EF0B5396D4EF}" type="pres">
      <dgm:prSet presAssocID="{6F611023-51F9-4E79-96F0-9B1D4A577415}" presName="spaceBetweenRectangles" presStyleCnt="0"/>
      <dgm:spPr/>
    </dgm:pt>
    <dgm:pt modelId="{02409FB5-B1DF-4709-801E-6FE7C6319D88}" type="pres">
      <dgm:prSet presAssocID="{6ECDD4CD-AECF-42EF-B173-82AD196E5A6B}" presName="parentLin" presStyleCnt="0"/>
      <dgm:spPr/>
    </dgm:pt>
    <dgm:pt modelId="{4296CEA1-529C-445B-8161-09F3021470D7}" type="pres">
      <dgm:prSet presAssocID="{6ECDD4CD-AECF-42EF-B173-82AD196E5A6B}" presName="parentLeftMargin" presStyleLbl="node1" presStyleIdx="1" presStyleCnt="6"/>
      <dgm:spPr/>
    </dgm:pt>
    <dgm:pt modelId="{05021BEE-6143-4797-9C6D-73A67E3AEC3B}" type="pres">
      <dgm:prSet presAssocID="{6ECDD4CD-AECF-42EF-B173-82AD196E5A6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E4CF0E6-3650-4D7B-8370-D840C9469341}" type="pres">
      <dgm:prSet presAssocID="{6ECDD4CD-AECF-42EF-B173-82AD196E5A6B}" presName="negativeSpace" presStyleCnt="0"/>
      <dgm:spPr/>
    </dgm:pt>
    <dgm:pt modelId="{5289029D-818C-49A0-9F85-F191139893BA}" type="pres">
      <dgm:prSet presAssocID="{6ECDD4CD-AECF-42EF-B173-82AD196E5A6B}" presName="childText" presStyleLbl="conFgAcc1" presStyleIdx="2" presStyleCnt="6">
        <dgm:presLayoutVars>
          <dgm:bulletEnabled val="1"/>
        </dgm:presLayoutVars>
      </dgm:prSet>
      <dgm:spPr/>
    </dgm:pt>
    <dgm:pt modelId="{47EE0C3E-64AE-4E56-ACB9-633BBDC8E32C}" type="pres">
      <dgm:prSet presAssocID="{436E3100-ACEB-4DF1-A765-53ADC8E15C7C}" presName="spaceBetweenRectangles" presStyleCnt="0"/>
      <dgm:spPr/>
    </dgm:pt>
    <dgm:pt modelId="{2D269BC1-6C8B-4A9B-B482-9C371D6B86C9}" type="pres">
      <dgm:prSet presAssocID="{0FBB6046-2916-4EF7-B13F-E675BC7AA8F5}" presName="parentLin" presStyleCnt="0"/>
      <dgm:spPr/>
    </dgm:pt>
    <dgm:pt modelId="{A7085D93-A734-4F98-93F8-BF0654F50FFF}" type="pres">
      <dgm:prSet presAssocID="{0FBB6046-2916-4EF7-B13F-E675BC7AA8F5}" presName="parentLeftMargin" presStyleLbl="node1" presStyleIdx="2" presStyleCnt="6"/>
      <dgm:spPr/>
    </dgm:pt>
    <dgm:pt modelId="{E2FB44A0-A9C2-4D73-9049-6D61C67891C6}" type="pres">
      <dgm:prSet presAssocID="{0FBB6046-2916-4EF7-B13F-E675BC7AA8F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E69E677-ED31-45B3-ABA6-961B54E8B00E}" type="pres">
      <dgm:prSet presAssocID="{0FBB6046-2916-4EF7-B13F-E675BC7AA8F5}" presName="negativeSpace" presStyleCnt="0"/>
      <dgm:spPr/>
    </dgm:pt>
    <dgm:pt modelId="{DC0E144D-5CD1-49AD-93EE-F62D3CD1BFEF}" type="pres">
      <dgm:prSet presAssocID="{0FBB6046-2916-4EF7-B13F-E675BC7AA8F5}" presName="childText" presStyleLbl="conFgAcc1" presStyleIdx="3" presStyleCnt="6">
        <dgm:presLayoutVars>
          <dgm:bulletEnabled val="1"/>
        </dgm:presLayoutVars>
      </dgm:prSet>
      <dgm:spPr/>
    </dgm:pt>
    <dgm:pt modelId="{E46E3146-4557-47BC-B1EC-5C029E1EB27F}" type="pres">
      <dgm:prSet presAssocID="{C89C1A7A-3DBA-4B1C-829D-ADDCA21B550A}" presName="spaceBetweenRectangles" presStyleCnt="0"/>
      <dgm:spPr/>
    </dgm:pt>
    <dgm:pt modelId="{6DDAB4E0-F53A-4C4A-B8F1-416303493B90}" type="pres">
      <dgm:prSet presAssocID="{D5486C00-F4A1-4E65-BD6B-0A4CC9CE53DE}" presName="parentLin" presStyleCnt="0"/>
      <dgm:spPr/>
    </dgm:pt>
    <dgm:pt modelId="{07ED5046-A4E4-4530-9301-AF202BAADA31}" type="pres">
      <dgm:prSet presAssocID="{D5486C00-F4A1-4E65-BD6B-0A4CC9CE53DE}" presName="parentLeftMargin" presStyleLbl="node1" presStyleIdx="3" presStyleCnt="6"/>
      <dgm:spPr/>
    </dgm:pt>
    <dgm:pt modelId="{FFFB5150-693F-4BC0-9942-7DFE6B13330D}" type="pres">
      <dgm:prSet presAssocID="{D5486C00-F4A1-4E65-BD6B-0A4CC9CE53D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FFB76AC-477C-4801-836D-2E2D7743C5F2}" type="pres">
      <dgm:prSet presAssocID="{D5486C00-F4A1-4E65-BD6B-0A4CC9CE53DE}" presName="negativeSpace" presStyleCnt="0"/>
      <dgm:spPr/>
    </dgm:pt>
    <dgm:pt modelId="{E4977997-A249-43B2-BF8A-B884F39FFC8B}" type="pres">
      <dgm:prSet presAssocID="{D5486C00-F4A1-4E65-BD6B-0A4CC9CE53DE}" presName="childText" presStyleLbl="conFgAcc1" presStyleIdx="4" presStyleCnt="6">
        <dgm:presLayoutVars>
          <dgm:bulletEnabled val="1"/>
        </dgm:presLayoutVars>
      </dgm:prSet>
      <dgm:spPr/>
    </dgm:pt>
    <dgm:pt modelId="{C1F2709D-62F3-4357-A27B-31CFA75D7C0A}" type="pres">
      <dgm:prSet presAssocID="{44D26AB5-177C-4CEE-AE23-8A18C563A622}" presName="spaceBetweenRectangles" presStyleCnt="0"/>
      <dgm:spPr/>
    </dgm:pt>
    <dgm:pt modelId="{AEC56F72-3DB8-44D6-B46E-E0A874F28C83}" type="pres">
      <dgm:prSet presAssocID="{020B5565-3E8E-4CD9-BD32-E6506E23FC05}" presName="parentLin" presStyleCnt="0"/>
      <dgm:spPr/>
    </dgm:pt>
    <dgm:pt modelId="{C58C6452-B983-4FBC-81D7-6F3E61F3BF3F}" type="pres">
      <dgm:prSet presAssocID="{020B5565-3E8E-4CD9-BD32-E6506E23FC05}" presName="parentLeftMargin" presStyleLbl="node1" presStyleIdx="4" presStyleCnt="6"/>
      <dgm:spPr/>
    </dgm:pt>
    <dgm:pt modelId="{907B8804-1828-4AF4-8BB0-92E017BE2D85}" type="pres">
      <dgm:prSet presAssocID="{020B5565-3E8E-4CD9-BD32-E6506E23FC05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2D6BC17E-EAA6-4F1E-9D74-0C254BF21B51}" type="pres">
      <dgm:prSet presAssocID="{020B5565-3E8E-4CD9-BD32-E6506E23FC05}" presName="negativeSpace" presStyleCnt="0"/>
      <dgm:spPr/>
    </dgm:pt>
    <dgm:pt modelId="{310E9EBF-C57E-40E9-A7F2-41318FF60C14}" type="pres">
      <dgm:prSet presAssocID="{020B5565-3E8E-4CD9-BD32-E6506E23FC05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55C47807-0FBC-4843-8078-D82C81FF998B}" srcId="{0FBB6046-2916-4EF7-B13F-E675BC7AA8F5}" destId="{45069FC2-0DAF-4273-A974-50DAAC09DD35}" srcOrd="0" destOrd="0" parTransId="{5CC44960-18D3-4E7F-94B9-2ACD3EEED1D0}" sibTransId="{4BF03028-B9A4-4DEE-8FB9-AA89ED0788AC}"/>
    <dgm:cxn modelId="{6C9D3129-E093-4A0C-A322-D42E51289243}" srcId="{D5486C00-F4A1-4E65-BD6B-0A4CC9CE53DE}" destId="{F3C0D1A6-9A6C-4AB6-B8F5-8B8659F7A3B0}" srcOrd="0" destOrd="0" parTransId="{B1AD30A1-A437-4889-A32C-EF052CF99118}" sibTransId="{7A23BB4F-9387-4FBA-9C74-3E593879A7F6}"/>
    <dgm:cxn modelId="{377D5F2F-EA30-4F7F-BAC4-487084ED6D92}" srcId="{71978C7E-06D6-4A04-B522-F31ABB7107FE}" destId="{1C405A11-3883-4969-9F02-6D42CA3117EC}" srcOrd="0" destOrd="0" parTransId="{F2C48F66-0A84-42D3-9700-368515499187}" sibTransId="{92F7E54C-E0C7-4A0F-B39A-843BA39EAF7D}"/>
    <dgm:cxn modelId="{DDB43D32-156B-4CCC-B489-EEFD906B83B5}" srcId="{C8259D6A-E5A4-4A07-8517-818E87F65060}" destId="{D5486C00-F4A1-4E65-BD6B-0A4CC9CE53DE}" srcOrd="4" destOrd="0" parTransId="{0FD72DAF-7F72-4026-AFA7-D9814BBB3289}" sibTransId="{44D26AB5-177C-4CEE-AE23-8A18C563A622}"/>
    <dgm:cxn modelId="{EFE5D938-3C9E-47EB-9CAA-BFE9430EB4F7}" type="presOf" srcId="{F734BF0C-CC62-4A07-89BC-51567D3E3BD8}" destId="{5289029D-818C-49A0-9F85-F191139893BA}" srcOrd="0" destOrd="0" presId="urn:microsoft.com/office/officeart/2005/8/layout/list1"/>
    <dgm:cxn modelId="{A2B3003C-0E24-4902-98A3-14B0B5537579}" type="presOf" srcId="{0FBB6046-2916-4EF7-B13F-E675BC7AA8F5}" destId="{E2FB44A0-A9C2-4D73-9049-6D61C67891C6}" srcOrd="1" destOrd="0" presId="urn:microsoft.com/office/officeart/2005/8/layout/list1"/>
    <dgm:cxn modelId="{B35D4E4A-2D51-4ACF-9A78-34298C375185}" srcId="{C8259D6A-E5A4-4A07-8517-818E87F65060}" destId="{71978C7E-06D6-4A04-B522-F31ABB7107FE}" srcOrd="0" destOrd="0" parTransId="{AD3817E8-65AE-4B00-B00B-30CAB7626B87}" sibTransId="{0B0D8CBB-951A-4A09-A9FF-F7BB1703539B}"/>
    <dgm:cxn modelId="{CC45144D-C022-4AC4-9C5C-9A02C6B25BA7}" type="presOf" srcId="{D5486C00-F4A1-4E65-BD6B-0A4CC9CE53DE}" destId="{07ED5046-A4E4-4530-9301-AF202BAADA31}" srcOrd="0" destOrd="0" presId="urn:microsoft.com/office/officeart/2005/8/layout/list1"/>
    <dgm:cxn modelId="{C0A6B44F-A374-49A1-B759-AE6B2C548EA0}" srcId="{6ECDD4CD-AECF-42EF-B173-82AD196E5A6B}" destId="{F734BF0C-CC62-4A07-89BC-51567D3E3BD8}" srcOrd="0" destOrd="0" parTransId="{E585AA53-B235-4A2D-9BC5-4FE5C9ED1A58}" sibTransId="{BEECB95F-F51F-4A76-9B9A-1D768F4EAB86}"/>
    <dgm:cxn modelId="{59BAC653-A6EF-4D73-924A-AE9B403C48FF}" type="presOf" srcId="{EB7C7653-762F-426A-9982-4B76DBA2A192}" destId="{64FBD55F-7554-48BF-BDA8-286AAB63907A}" srcOrd="1" destOrd="0" presId="urn:microsoft.com/office/officeart/2005/8/layout/list1"/>
    <dgm:cxn modelId="{0FAFB674-C633-49B8-A4C3-697CA76317E6}" type="presOf" srcId="{1C405A11-3883-4969-9F02-6D42CA3117EC}" destId="{725FAD15-2E28-45AB-AAB1-915C59F07D81}" srcOrd="0" destOrd="0" presId="urn:microsoft.com/office/officeart/2005/8/layout/list1"/>
    <dgm:cxn modelId="{03745355-16E8-4C0B-8348-A7ADFFB38E7E}" type="presOf" srcId="{6ECDD4CD-AECF-42EF-B173-82AD196E5A6B}" destId="{05021BEE-6143-4797-9C6D-73A67E3AEC3B}" srcOrd="1" destOrd="0" presId="urn:microsoft.com/office/officeart/2005/8/layout/list1"/>
    <dgm:cxn modelId="{48D8E279-D85D-4C01-B86F-B18324DA3AD1}" type="presOf" srcId="{020B5565-3E8E-4CD9-BD32-E6506E23FC05}" destId="{C58C6452-B983-4FBC-81D7-6F3E61F3BF3F}" srcOrd="0" destOrd="0" presId="urn:microsoft.com/office/officeart/2005/8/layout/list1"/>
    <dgm:cxn modelId="{8989397A-76FD-471F-ACBB-E714574AE706}" type="presOf" srcId="{6ABD7DA0-FB91-475E-858D-DD75D7BD34D3}" destId="{725FAD15-2E28-45AB-AAB1-915C59F07D81}" srcOrd="0" destOrd="1" presId="urn:microsoft.com/office/officeart/2005/8/layout/list1"/>
    <dgm:cxn modelId="{0829268A-2118-4D60-89D8-D181C781A2DB}" type="presOf" srcId="{71978C7E-06D6-4A04-B522-F31ABB7107FE}" destId="{1484AD89-64B5-47F2-B98B-F13BB8A80CC2}" srcOrd="1" destOrd="0" presId="urn:microsoft.com/office/officeart/2005/8/layout/list1"/>
    <dgm:cxn modelId="{B8104395-CDED-4FC4-88E9-641EE86EFACB}" type="presOf" srcId="{C8259D6A-E5A4-4A07-8517-818E87F65060}" destId="{64550483-7144-4F38-8278-5E8993E1CF71}" srcOrd="0" destOrd="0" presId="urn:microsoft.com/office/officeart/2005/8/layout/list1"/>
    <dgm:cxn modelId="{FEF73E99-F283-4B28-8911-D0B278E80AEA}" srcId="{C8259D6A-E5A4-4A07-8517-818E87F65060}" destId="{0FBB6046-2916-4EF7-B13F-E675BC7AA8F5}" srcOrd="3" destOrd="0" parTransId="{70CB4F5F-1A35-4874-BFE3-E030017722F4}" sibTransId="{C89C1A7A-3DBA-4B1C-829D-ADDCA21B550A}"/>
    <dgm:cxn modelId="{C5C0159C-AF41-4D8B-BA0C-6C94F9D7FAD0}" type="presOf" srcId="{D8C33050-58E2-41C6-A671-1B897B2F65C0}" destId="{77F416AC-2F52-4A76-9C32-DBEF9E24CC10}" srcOrd="0" destOrd="1" presId="urn:microsoft.com/office/officeart/2005/8/layout/list1"/>
    <dgm:cxn modelId="{207916A3-88C0-48C0-84BA-5129B519593C}" srcId="{C8259D6A-E5A4-4A07-8517-818E87F65060}" destId="{6ECDD4CD-AECF-42EF-B173-82AD196E5A6B}" srcOrd="2" destOrd="0" parTransId="{83B9CC68-6D1E-4E49-A9FF-28974A7A5A1D}" sibTransId="{436E3100-ACEB-4DF1-A765-53ADC8E15C7C}"/>
    <dgm:cxn modelId="{64D88FAC-C393-4AE8-96E7-0E277967BE59}" type="presOf" srcId="{38BD1EC6-691A-41D7-A188-029A8E9071E3}" destId="{310E9EBF-C57E-40E9-A7F2-41318FF60C14}" srcOrd="0" destOrd="0" presId="urn:microsoft.com/office/officeart/2005/8/layout/list1"/>
    <dgm:cxn modelId="{7329A3AF-236E-40F2-B9BD-D1D33AE97B71}" type="presOf" srcId="{68E1A4D1-9956-4DD8-9155-4DFA2B80AEC2}" destId="{77F416AC-2F52-4A76-9C32-DBEF9E24CC10}" srcOrd="0" destOrd="0" presId="urn:microsoft.com/office/officeart/2005/8/layout/list1"/>
    <dgm:cxn modelId="{2FCD1CB0-59F6-435C-B62F-144B05B34003}" srcId="{71978C7E-06D6-4A04-B522-F31ABB7107FE}" destId="{6ABD7DA0-FB91-475E-858D-DD75D7BD34D3}" srcOrd="1" destOrd="0" parTransId="{02B0ED64-BD77-47AF-A295-EFCB2E7AE432}" sibTransId="{3F8B59A3-953B-45B1-8BAC-670B3BCF8F78}"/>
    <dgm:cxn modelId="{CB1A6CB2-08E2-4721-A78D-8E3AD854ABDF}" srcId="{C8259D6A-E5A4-4A07-8517-818E87F65060}" destId="{EB7C7653-762F-426A-9982-4B76DBA2A192}" srcOrd="1" destOrd="0" parTransId="{242BD2A4-C90A-48BF-BF69-30F5EF929242}" sibTransId="{6F611023-51F9-4E79-96F0-9B1D4A577415}"/>
    <dgm:cxn modelId="{314161B7-219C-4677-AE9C-EB290DD01F57}" type="presOf" srcId="{71978C7E-06D6-4A04-B522-F31ABB7107FE}" destId="{CE982913-0350-4AAF-8F82-1B918AEE35DF}" srcOrd="0" destOrd="0" presId="urn:microsoft.com/office/officeart/2005/8/layout/list1"/>
    <dgm:cxn modelId="{D1CE5CCB-BFA6-4A82-9649-2ED3300AD0A1}" type="presOf" srcId="{EB7C7653-762F-426A-9982-4B76DBA2A192}" destId="{0C3A414C-2FE3-4C5D-809E-A2D5A3AC9289}" srcOrd="0" destOrd="0" presId="urn:microsoft.com/office/officeart/2005/8/layout/list1"/>
    <dgm:cxn modelId="{FA120FD1-85A9-405B-8D02-FABFE3FD867C}" type="presOf" srcId="{D5486C00-F4A1-4E65-BD6B-0A4CC9CE53DE}" destId="{FFFB5150-693F-4BC0-9942-7DFE6B13330D}" srcOrd="1" destOrd="0" presId="urn:microsoft.com/office/officeart/2005/8/layout/list1"/>
    <dgm:cxn modelId="{4BA263D3-F07A-470F-964E-AF1E87DEF0FE}" srcId="{020B5565-3E8E-4CD9-BD32-E6506E23FC05}" destId="{38BD1EC6-691A-41D7-A188-029A8E9071E3}" srcOrd="0" destOrd="0" parTransId="{2C625122-2F14-4A1B-BF39-34789D0EF2BF}" sibTransId="{2F5D3A3C-817E-491F-BB56-22A8F7434557}"/>
    <dgm:cxn modelId="{23E858D7-62F8-48CA-833F-742F67D8E0DF}" type="presOf" srcId="{6ECDD4CD-AECF-42EF-B173-82AD196E5A6B}" destId="{4296CEA1-529C-445B-8161-09F3021470D7}" srcOrd="0" destOrd="0" presId="urn:microsoft.com/office/officeart/2005/8/layout/list1"/>
    <dgm:cxn modelId="{929DB3D8-ABA1-4E71-9BF8-5B38F92E1A80}" srcId="{EB7C7653-762F-426A-9982-4B76DBA2A192}" destId="{68E1A4D1-9956-4DD8-9155-4DFA2B80AEC2}" srcOrd="0" destOrd="0" parTransId="{CFDE7478-A1AB-45F3-8381-4D671B8700DF}" sibTransId="{95B00C0F-30B2-4C98-BE73-242FD21701A6}"/>
    <dgm:cxn modelId="{853C4CDD-01EE-4319-A403-C19B975AE518}" type="presOf" srcId="{F3C0D1A6-9A6C-4AB6-B8F5-8B8659F7A3B0}" destId="{E4977997-A249-43B2-BF8A-B884F39FFC8B}" srcOrd="0" destOrd="0" presId="urn:microsoft.com/office/officeart/2005/8/layout/list1"/>
    <dgm:cxn modelId="{FAD5ACE3-0414-40E1-A46D-4FB38BBBE672}" srcId="{EB7C7653-762F-426A-9982-4B76DBA2A192}" destId="{D8C33050-58E2-41C6-A671-1B897B2F65C0}" srcOrd="1" destOrd="0" parTransId="{CB7938DB-F2E7-47D3-82EA-8167A1EBE5FF}" sibTransId="{237DAEC1-FB41-45B2-87A6-F87DCF1082E4}"/>
    <dgm:cxn modelId="{7621A0EA-A25A-45EB-836F-3BA264D75F71}" type="presOf" srcId="{0FBB6046-2916-4EF7-B13F-E675BC7AA8F5}" destId="{A7085D93-A734-4F98-93F8-BF0654F50FFF}" srcOrd="0" destOrd="0" presId="urn:microsoft.com/office/officeart/2005/8/layout/list1"/>
    <dgm:cxn modelId="{EDC977ED-D093-4C3A-AE71-C66D5F464A9D}" type="presOf" srcId="{45069FC2-0DAF-4273-A974-50DAAC09DD35}" destId="{DC0E144D-5CD1-49AD-93EE-F62D3CD1BFEF}" srcOrd="0" destOrd="0" presId="urn:microsoft.com/office/officeart/2005/8/layout/list1"/>
    <dgm:cxn modelId="{E60D41EE-DBD4-49FD-8633-5194E358ACC6}" srcId="{C8259D6A-E5A4-4A07-8517-818E87F65060}" destId="{020B5565-3E8E-4CD9-BD32-E6506E23FC05}" srcOrd="5" destOrd="0" parTransId="{28E813ED-8E2E-43C5-A39F-5F278C25DB54}" sibTransId="{9B341F9B-71D5-421C-976E-68FC8F07E1E6}"/>
    <dgm:cxn modelId="{DF4C6BEE-0EF8-4755-8354-D70D956BA6EE}" type="presOf" srcId="{020B5565-3E8E-4CD9-BD32-E6506E23FC05}" destId="{907B8804-1828-4AF4-8BB0-92E017BE2D85}" srcOrd="1" destOrd="0" presId="urn:microsoft.com/office/officeart/2005/8/layout/list1"/>
    <dgm:cxn modelId="{541F12B6-2F93-4854-9445-F074A5320789}" type="presParOf" srcId="{64550483-7144-4F38-8278-5E8993E1CF71}" destId="{89A82331-2F0F-439D-A89E-B0219BE8A6A9}" srcOrd="0" destOrd="0" presId="urn:microsoft.com/office/officeart/2005/8/layout/list1"/>
    <dgm:cxn modelId="{2D6E6E9B-319B-429A-AECF-4332420E4781}" type="presParOf" srcId="{89A82331-2F0F-439D-A89E-B0219BE8A6A9}" destId="{CE982913-0350-4AAF-8F82-1B918AEE35DF}" srcOrd="0" destOrd="0" presId="urn:microsoft.com/office/officeart/2005/8/layout/list1"/>
    <dgm:cxn modelId="{812B2B79-CA96-43D4-A14D-277C229BC7F0}" type="presParOf" srcId="{89A82331-2F0F-439D-A89E-B0219BE8A6A9}" destId="{1484AD89-64B5-47F2-B98B-F13BB8A80CC2}" srcOrd="1" destOrd="0" presId="urn:microsoft.com/office/officeart/2005/8/layout/list1"/>
    <dgm:cxn modelId="{4E733E1D-861B-4098-95BB-82EC42664A7B}" type="presParOf" srcId="{64550483-7144-4F38-8278-5E8993E1CF71}" destId="{0E282251-1CFD-4B06-A584-767B4EE94C4D}" srcOrd="1" destOrd="0" presId="urn:microsoft.com/office/officeart/2005/8/layout/list1"/>
    <dgm:cxn modelId="{592AA8A3-9B83-4AE4-B074-DBDC616E0F52}" type="presParOf" srcId="{64550483-7144-4F38-8278-5E8993E1CF71}" destId="{725FAD15-2E28-45AB-AAB1-915C59F07D81}" srcOrd="2" destOrd="0" presId="urn:microsoft.com/office/officeart/2005/8/layout/list1"/>
    <dgm:cxn modelId="{7D3D6FAE-0F1C-4045-AFA4-FEC186944D74}" type="presParOf" srcId="{64550483-7144-4F38-8278-5E8993E1CF71}" destId="{9083A9BB-ED2C-4B47-BE0E-3815D8672E25}" srcOrd="3" destOrd="0" presId="urn:microsoft.com/office/officeart/2005/8/layout/list1"/>
    <dgm:cxn modelId="{1B449C7D-B7D6-462E-B369-F39D1F635A4D}" type="presParOf" srcId="{64550483-7144-4F38-8278-5E8993E1CF71}" destId="{A79BBDBC-3EB7-4D38-B542-EC089B5F8ADC}" srcOrd="4" destOrd="0" presId="urn:microsoft.com/office/officeart/2005/8/layout/list1"/>
    <dgm:cxn modelId="{E0BBFD3E-55C3-431D-B0D2-5B4D5264EC99}" type="presParOf" srcId="{A79BBDBC-3EB7-4D38-B542-EC089B5F8ADC}" destId="{0C3A414C-2FE3-4C5D-809E-A2D5A3AC9289}" srcOrd="0" destOrd="0" presId="urn:microsoft.com/office/officeart/2005/8/layout/list1"/>
    <dgm:cxn modelId="{D714E41D-E342-411C-B680-03AC2CFC3298}" type="presParOf" srcId="{A79BBDBC-3EB7-4D38-B542-EC089B5F8ADC}" destId="{64FBD55F-7554-48BF-BDA8-286AAB63907A}" srcOrd="1" destOrd="0" presId="urn:microsoft.com/office/officeart/2005/8/layout/list1"/>
    <dgm:cxn modelId="{E6B3C806-EB14-4806-936D-94C16997AAD6}" type="presParOf" srcId="{64550483-7144-4F38-8278-5E8993E1CF71}" destId="{39BB7506-7E5F-418F-BF40-1A6DFDF4E620}" srcOrd="5" destOrd="0" presId="urn:microsoft.com/office/officeart/2005/8/layout/list1"/>
    <dgm:cxn modelId="{2A4699CC-BA0A-400C-837A-5F87FAF1227E}" type="presParOf" srcId="{64550483-7144-4F38-8278-5E8993E1CF71}" destId="{77F416AC-2F52-4A76-9C32-DBEF9E24CC10}" srcOrd="6" destOrd="0" presId="urn:microsoft.com/office/officeart/2005/8/layout/list1"/>
    <dgm:cxn modelId="{0EEDD283-DF4A-4A99-82D3-417D875637ED}" type="presParOf" srcId="{64550483-7144-4F38-8278-5E8993E1CF71}" destId="{807EC7CC-B273-4A21-A71E-EF0B5396D4EF}" srcOrd="7" destOrd="0" presId="urn:microsoft.com/office/officeart/2005/8/layout/list1"/>
    <dgm:cxn modelId="{6D03AA96-C23F-4078-9120-3343F06D26B6}" type="presParOf" srcId="{64550483-7144-4F38-8278-5E8993E1CF71}" destId="{02409FB5-B1DF-4709-801E-6FE7C6319D88}" srcOrd="8" destOrd="0" presId="urn:microsoft.com/office/officeart/2005/8/layout/list1"/>
    <dgm:cxn modelId="{BBB8E85D-B34B-42AF-8503-50569F31D81E}" type="presParOf" srcId="{02409FB5-B1DF-4709-801E-6FE7C6319D88}" destId="{4296CEA1-529C-445B-8161-09F3021470D7}" srcOrd="0" destOrd="0" presId="urn:microsoft.com/office/officeart/2005/8/layout/list1"/>
    <dgm:cxn modelId="{5488D67F-5517-423A-B370-4194F20841BB}" type="presParOf" srcId="{02409FB5-B1DF-4709-801E-6FE7C6319D88}" destId="{05021BEE-6143-4797-9C6D-73A67E3AEC3B}" srcOrd="1" destOrd="0" presId="urn:microsoft.com/office/officeart/2005/8/layout/list1"/>
    <dgm:cxn modelId="{656A1ED8-4C7E-4D44-97F5-FBC55B2531BA}" type="presParOf" srcId="{64550483-7144-4F38-8278-5E8993E1CF71}" destId="{BE4CF0E6-3650-4D7B-8370-D840C9469341}" srcOrd="9" destOrd="0" presId="urn:microsoft.com/office/officeart/2005/8/layout/list1"/>
    <dgm:cxn modelId="{C22C0445-96C2-4702-B20E-2F6B094B9A85}" type="presParOf" srcId="{64550483-7144-4F38-8278-5E8993E1CF71}" destId="{5289029D-818C-49A0-9F85-F191139893BA}" srcOrd="10" destOrd="0" presId="urn:microsoft.com/office/officeart/2005/8/layout/list1"/>
    <dgm:cxn modelId="{F521179E-30D5-4DD0-A902-578866598431}" type="presParOf" srcId="{64550483-7144-4F38-8278-5E8993E1CF71}" destId="{47EE0C3E-64AE-4E56-ACB9-633BBDC8E32C}" srcOrd="11" destOrd="0" presId="urn:microsoft.com/office/officeart/2005/8/layout/list1"/>
    <dgm:cxn modelId="{4243978E-D923-48B6-B431-F6D38B22F023}" type="presParOf" srcId="{64550483-7144-4F38-8278-5E8993E1CF71}" destId="{2D269BC1-6C8B-4A9B-B482-9C371D6B86C9}" srcOrd="12" destOrd="0" presId="urn:microsoft.com/office/officeart/2005/8/layout/list1"/>
    <dgm:cxn modelId="{7D9EB4D1-C73C-489A-A95C-1F0924DBBFE3}" type="presParOf" srcId="{2D269BC1-6C8B-4A9B-B482-9C371D6B86C9}" destId="{A7085D93-A734-4F98-93F8-BF0654F50FFF}" srcOrd="0" destOrd="0" presId="urn:microsoft.com/office/officeart/2005/8/layout/list1"/>
    <dgm:cxn modelId="{7B7FD0F7-04AC-4575-987F-907806359853}" type="presParOf" srcId="{2D269BC1-6C8B-4A9B-B482-9C371D6B86C9}" destId="{E2FB44A0-A9C2-4D73-9049-6D61C67891C6}" srcOrd="1" destOrd="0" presId="urn:microsoft.com/office/officeart/2005/8/layout/list1"/>
    <dgm:cxn modelId="{45C128C5-696C-4B19-9665-4FD14CD37C5C}" type="presParOf" srcId="{64550483-7144-4F38-8278-5E8993E1CF71}" destId="{DE69E677-ED31-45B3-ABA6-961B54E8B00E}" srcOrd="13" destOrd="0" presId="urn:microsoft.com/office/officeart/2005/8/layout/list1"/>
    <dgm:cxn modelId="{3D91C07E-02CB-4686-8217-9EDF595D99EA}" type="presParOf" srcId="{64550483-7144-4F38-8278-5E8993E1CF71}" destId="{DC0E144D-5CD1-49AD-93EE-F62D3CD1BFEF}" srcOrd="14" destOrd="0" presId="urn:microsoft.com/office/officeart/2005/8/layout/list1"/>
    <dgm:cxn modelId="{CE5918D0-4608-4AFB-A54D-5FBA978C2A40}" type="presParOf" srcId="{64550483-7144-4F38-8278-5E8993E1CF71}" destId="{E46E3146-4557-47BC-B1EC-5C029E1EB27F}" srcOrd="15" destOrd="0" presId="urn:microsoft.com/office/officeart/2005/8/layout/list1"/>
    <dgm:cxn modelId="{5384EBFF-FBB0-445D-9F4B-E9BA1412D398}" type="presParOf" srcId="{64550483-7144-4F38-8278-5E8993E1CF71}" destId="{6DDAB4E0-F53A-4C4A-B8F1-416303493B90}" srcOrd="16" destOrd="0" presId="urn:microsoft.com/office/officeart/2005/8/layout/list1"/>
    <dgm:cxn modelId="{B5C1FF76-7405-472A-B1D8-F2C4C41D9A65}" type="presParOf" srcId="{6DDAB4E0-F53A-4C4A-B8F1-416303493B90}" destId="{07ED5046-A4E4-4530-9301-AF202BAADA31}" srcOrd="0" destOrd="0" presId="urn:microsoft.com/office/officeart/2005/8/layout/list1"/>
    <dgm:cxn modelId="{6F76B80A-1CFA-4FDE-B0F7-1817C255B341}" type="presParOf" srcId="{6DDAB4E0-F53A-4C4A-B8F1-416303493B90}" destId="{FFFB5150-693F-4BC0-9942-7DFE6B13330D}" srcOrd="1" destOrd="0" presId="urn:microsoft.com/office/officeart/2005/8/layout/list1"/>
    <dgm:cxn modelId="{A7062B61-E0DB-4DF0-9ED4-2B2832691A4D}" type="presParOf" srcId="{64550483-7144-4F38-8278-5E8993E1CF71}" destId="{6FFB76AC-477C-4801-836D-2E2D7743C5F2}" srcOrd="17" destOrd="0" presId="urn:microsoft.com/office/officeart/2005/8/layout/list1"/>
    <dgm:cxn modelId="{7F1DAFAE-1249-4DAE-9945-E756D731813F}" type="presParOf" srcId="{64550483-7144-4F38-8278-5E8993E1CF71}" destId="{E4977997-A249-43B2-BF8A-B884F39FFC8B}" srcOrd="18" destOrd="0" presId="urn:microsoft.com/office/officeart/2005/8/layout/list1"/>
    <dgm:cxn modelId="{84D4AA5E-AC76-491C-90C7-94ACDDC26E96}" type="presParOf" srcId="{64550483-7144-4F38-8278-5E8993E1CF71}" destId="{C1F2709D-62F3-4357-A27B-31CFA75D7C0A}" srcOrd="19" destOrd="0" presId="urn:microsoft.com/office/officeart/2005/8/layout/list1"/>
    <dgm:cxn modelId="{25057CA7-9931-4A0C-AFC9-5374D45F138B}" type="presParOf" srcId="{64550483-7144-4F38-8278-5E8993E1CF71}" destId="{AEC56F72-3DB8-44D6-B46E-E0A874F28C83}" srcOrd="20" destOrd="0" presId="urn:microsoft.com/office/officeart/2005/8/layout/list1"/>
    <dgm:cxn modelId="{B63F8A50-F588-43CB-97F5-F4C674953F7C}" type="presParOf" srcId="{AEC56F72-3DB8-44D6-B46E-E0A874F28C83}" destId="{C58C6452-B983-4FBC-81D7-6F3E61F3BF3F}" srcOrd="0" destOrd="0" presId="urn:microsoft.com/office/officeart/2005/8/layout/list1"/>
    <dgm:cxn modelId="{7FEE0F22-B119-4A69-87CA-9D22E020149C}" type="presParOf" srcId="{AEC56F72-3DB8-44D6-B46E-E0A874F28C83}" destId="{907B8804-1828-4AF4-8BB0-92E017BE2D85}" srcOrd="1" destOrd="0" presId="urn:microsoft.com/office/officeart/2005/8/layout/list1"/>
    <dgm:cxn modelId="{D9F984B3-75CA-478A-9400-9F470F8E2D3E}" type="presParOf" srcId="{64550483-7144-4F38-8278-5E8993E1CF71}" destId="{2D6BC17E-EAA6-4F1E-9D74-0C254BF21B51}" srcOrd="21" destOrd="0" presId="urn:microsoft.com/office/officeart/2005/8/layout/list1"/>
    <dgm:cxn modelId="{F2992976-EB8F-4CD8-B33F-BE3B35AEF466}" type="presParOf" srcId="{64550483-7144-4F38-8278-5E8993E1CF71}" destId="{310E9EBF-C57E-40E9-A7F2-41318FF60C1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7A9C7E-028D-4309-8C3C-7B979ACECD4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AC885F3A-96F9-4651-A9AE-39CA304E5069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*</a:t>
          </a:r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  <a:hlinkClick xmlns:r="http://schemas.openxmlformats.org/officeDocument/2006/relationships" r:id="rId1" action="ppaction://hlinkfile"/>
            </a:rPr>
            <a:t>KERTAS KERJA</a:t>
          </a:r>
          <a:endParaRPr lang="en-US" sz="1400" b="1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gm:t>
    </dgm:pt>
    <dgm:pt modelId="{0E093588-26BA-46CF-AF9A-425922649F95}" type="parTrans" cxnId="{E8315981-295E-4DFD-9615-01293BE4BC3B}">
      <dgm:prSet/>
      <dgm:spPr/>
      <dgm:t>
        <a:bodyPr/>
        <a:lstStyle/>
        <a:p>
          <a:endParaRPr lang="en-US"/>
        </a:p>
      </dgm:t>
    </dgm:pt>
    <dgm:pt modelId="{FD94223F-9DDF-4CEF-82FA-FE334DEEA14B}" type="sibTrans" cxnId="{E8315981-295E-4DFD-9615-01293BE4BC3B}">
      <dgm:prSet/>
      <dgm:spPr/>
      <dgm:t>
        <a:bodyPr/>
        <a:lstStyle/>
        <a:p>
          <a:endParaRPr lang="en-US"/>
        </a:p>
      </dgm:t>
    </dgm:pt>
    <dgm:pt modelId="{B568B615-6BF2-443D-9FCF-0733CB1971C8}" type="pres">
      <dgm:prSet presAssocID="{7E7A9C7E-028D-4309-8C3C-7B979ACECD45}" presName="Name0" presStyleCnt="0">
        <dgm:presLayoutVars>
          <dgm:dir/>
          <dgm:animLvl val="lvl"/>
          <dgm:resizeHandles val="exact"/>
        </dgm:presLayoutVars>
      </dgm:prSet>
      <dgm:spPr/>
    </dgm:pt>
    <dgm:pt modelId="{6D245B4F-CB32-4647-B882-C0B6B44DAF2A}" type="pres">
      <dgm:prSet presAssocID="{7E7A9C7E-028D-4309-8C3C-7B979ACECD45}" presName="dummy" presStyleCnt="0"/>
      <dgm:spPr/>
    </dgm:pt>
    <dgm:pt modelId="{7E2F1F65-5138-430C-A78C-06963F5810D7}" type="pres">
      <dgm:prSet presAssocID="{7E7A9C7E-028D-4309-8C3C-7B979ACECD45}" presName="linH" presStyleCnt="0"/>
      <dgm:spPr/>
    </dgm:pt>
    <dgm:pt modelId="{E76F7819-270F-4872-A0F7-7217842D9576}" type="pres">
      <dgm:prSet presAssocID="{7E7A9C7E-028D-4309-8C3C-7B979ACECD45}" presName="padding1" presStyleCnt="0"/>
      <dgm:spPr/>
    </dgm:pt>
    <dgm:pt modelId="{C6FF87A9-FBAB-45F5-A60D-92869E437E03}" type="pres">
      <dgm:prSet presAssocID="{AC885F3A-96F9-4651-A9AE-39CA304E5069}" presName="linV" presStyleCnt="0"/>
      <dgm:spPr/>
    </dgm:pt>
    <dgm:pt modelId="{746BABA1-DCFB-4B2A-95F2-96C3D9ED5652}" type="pres">
      <dgm:prSet presAssocID="{AC885F3A-96F9-4651-A9AE-39CA304E5069}" presName="spVertical1" presStyleCnt="0"/>
      <dgm:spPr/>
    </dgm:pt>
    <dgm:pt modelId="{A8D03257-2C6F-4931-93A3-169DCD11D937}" type="pres">
      <dgm:prSet presAssocID="{AC885F3A-96F9-4651-A9AE-39CA304E5069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E4E36806-F059-4F24-AD3A-E57CA545E6A9}" type="pres">
      <dgm:prSet presAssocID="{AC885F3A-96F9-4651-A9AE-39CA304E5069}" presName="spVertical2" presStyleCnt="0"/>
      <dgm:spPr/>
    </dgm:pt>
    <dgm:pt modelId="{E4EBA53C-D3DF-4614-9AF9-CEB072506BE4}" type="pres">
      <dgm:prSet presAssocID="{AC885F3A-96F9-4651-A9AE-39CA304E5069}" presName="spVertical3" presStyleCnt="0"/>
      <dgm:spPr/>
    </dgm:pt>
    <dgm:pt modelId="{E8A8DF66-F206-4627-96CD-B751DA78771F}" type="pres">
      <dgm:prSet presAssocID="{7E7A9C7E-028D-4309-8C3C-7B979ACECD45}" presName="padding2" presStyleCnt="0"/>
      <dgm:spPr/>
    </dgm:pt>
    <dgm:pt modelId="{CC5A845B-CDEB-412B-8AD8-85105D9FC66E}" type="pres">
      <dgm:prSet presAssocID="{7E7A9C7E-028D-4309-8C3C-7B979ACECD45}" presName="negArrow" presStyleCnt="0"/>
      <dgm:spPr/>
    </dgm:pt>
    <dgm:pt modelId="{03E77937-9406-41E9-8F7B-253D5BC1D73D}" type="pres">
      <dgm:prSet presAssocID="{7E7A9C7E-028D-4309-8C3C-7B979ACECD45}" presName="backgroundArrow" presStyleLbl="node1" presStyleIdx="0" presStyleCnt="1" custScaleY="52103" custLinFactNeighborY="25577"/>
      <dgm:spPr>
        <a:solidFill>
          <a:schemeClr val="accent2">
            <a:lumMod val="75000"/>
          </a:schemeClr>
        </a:solidFill>
      </dgm:spPr>
    </dgm:pt>
  </dgm:ptLst>
  <dgm:cxnLst>
    <dgm:cxn modelId="{E8315981-295E-4DFD-9615-01293BE4BC3B}" srcId="{7E7A9C7E-028D-4309-8C3C-7B979ACECD45}" destId="{AC885F3A-96F9-4651-A9AE-39CA304E5069}" srcOrd="0" destOrd="0" parTransId="{0E093588-26BA-46CF-AF9A-425922649F95}" sibTransId="{FD94223F-9DDF-4CEF-82FA-FE334DEEA14B}"/>
    <dgm:cxn modelId="{9D42809A-41B7-4872-98FF-71F38323A104}" type="presOf" srcId="{AC885F3A-96F9-4651-A9AE-39CA304E5069}" destId="{A8D03257-2C6F-4931-93A3-169DCD11D937}" srcOrd="0" destOrd="0" presId="urn:microsoft.com/office/officeart/2005/8/layout/hProcess3"/>
    <dgm:cxn modelId="{8EB960E8-FFE6-4209-832A-B96732AC88A2}" type="presOf" srcId="{7E7A9C7E-028D-4309-8C3C-7B979ACECD45}" destId="{B568B615-6BF2-443D-9FCF-0733CB1971C8}" srcOrd="0" destOrd="0" presId="urn:microsoft.com/office/officeart/2005/8/layout/hProcess3"/>
    <dgm:cxn modelId="{641D797A-DB79-44E7-B474-3AFA53EB047A}" type="presParOf" srcId="{B568B615-6BF2-443D-9FCF-0733CB1971C8}" destId="{6D245B4F-CB32-4647-B882-C0B6B44DAF2A}" srcOrd="0" destOrd="0" presId="urn:microsoft.com/office/officeart/2005/8/layout/hProcess3"/>
    <dgm:cxn modelId="{BF7287B8-5043-428C-A6CC-D874476B0B73}" type="presParOf" srcId="{B568B615-6BF2-443D-9FCF-0733CB1971C8}" destId="{7E2F1F65-5138-430C-A78C-06963F5810D7}" srcOrd="1" destOrd="0" presId="urn:microsoft.com/office/officeart/2005/8/layout/hProcess3"/>
    <dgm:cxn modelId="{0824B143-BA24-46B4-8269-DE1FB91E4317}" type="presParOf" srcId="{7E2F1F65-5138-430C-A78C-06963F5810D7}" destId="{E76F7819-270F-4872-A0F7-7217842D9576}" srcOrd="0" destOrd="0" presId="urn:microsoft.com/office/officeart/2005/8/layout/hProcess3"/>
    <dgm:cxn modelId="{A049F91A-7096-41DD-A042-B34F12DBC5D9}" type="presParOf" srcId="{7E2F1F65-5138-430C-A78C-06963F5810D7}" destId="{C6FF87A9-FBAB-45F5-A60D-92869E437E03}" srcOrd="1" destOrd="0" presId="urn:microsoft.com/office/officeart/2005/8/layout/hProcess3"/>
    <dgm:cxn modelId="{DB5AF68A-B52D-446D-8E4D-A187CFAF7ABB}" type="presParOf" srcId="{C6FF87A9-FBAB-45F5-A60D-92869E437E03}" destId="{746BABA1-DCFB-4B2A-95F2-96C3D9ED5652}" srcOrd="0" destOrd="0" presId="urn:microsoft.com/office/officeart/2005/8/layout/hProcess3"/>
    <dgm:cxn modelId="{2626483F-56F4-4F89-A085-F2307EC94523}" type="presParOf" srcId="{C6FF87A9-FBAB-45F5-A60D-92869E437E03}" destId="{A8D03257-2C6F-4931-93A3-169DCD11D937}" srcOrd="1" destOrd="0" presId="urn:microsoft.com/office/officeart/2005/8/layout/hProcess3"/>
    <dgm:cxn modelId="{BF07EC7C-9BFC-4B02-A4E5-F146151E4082}" type="presParOf" srcId="{C6FF87A9-FBAB-45F5-A60D-92869E437E03}" destId="{E4E36806-F059-4F24-AD3A-E57CA545E6A9}" srcOrd="2" destOrd="0" presId="urn:microsoft.com/office/officeart/2005/8/layout/hProcess3"/>
    <dgm:cxn modelId="{C5C0D5FB-93DF-4BD3-AE94-BEB24D546F8E}" type="presParOf" srcId="{C6FF87A9-FBAB-45F5-A60D-92869E437E03}" destId="{E4EBA53C-D3DF-4614-9AF9-CEB072506BE4}" srcOrd="3" destOrd="0" presId="urn:microsoft.com/office/officeart/2005/8/layout/hProcess3"/>
    <dgm:cxn modelId="{D05997DF-AFA7-453A-8FDC-EA4F9100D2DE}" type="presParOf" srcId="{7E2F1F65-5138-430C-A78C-06963F5810D7}" destId="{E8A8DF66-F206-4627-96CD-B751DA78771F}" srcOrd="2" destOrd="0" presId="urn:microsoft.com/office/officeart/2005/8/layout/hProcess3"/>
    <dgm:cxn modelId="{AC5532E2-C67E-44BF-92EB-07765C25ED2B}" type="presParOf" srcId="{7E2F1F65-5138-430C-A78C-06963F5810D7}" destId="{CC5A845B-CDEB-412B-8AD8-85105D9FC66E}" srcOrd="3" destOrd="0" presId="urn:microsoft.com/office/officeart/2005/8/layout/hProcess3"/>
    <dgm:cxn modelId="{02DC2D79-6448-449C-91CC-52C53366BD93}" type="presParOf" srcId="{7E2F1F65-5138-430C-A78C-06963F5810D7}" destId="{03E77937-9406-41E9-8F7B-253D5BC1D73D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8A0FC2-C436-414A-9A89-82B2F46E196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626527-5035-446D-98B7-F19509E0FC3F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MESYUARAT</a:t>
          </a:r>
          <a:r>
            <a:rPr lang="en-US" sz="1400" b="1" dirty="0">
              <a:latin typeface="Trebuchet MS" pitchFamily="34" charset="0"/>
              <a:cs typeface="Tahoma" pitchFamily="34" charset="0"/>
            </a:rPr>
            <a:t> </a:t>
          </a:r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JPU</a:t>
          </a:r>
        </a:p>
      </dgm:t>
    </dgm:pt>
    <dgm:pt modelId="{69A79346-68A2-4960-B357-BF874B15EDAD}" type="parTrans" cxnId="{5C1F9B6E-3119-4B51-ACF0-73963C67320A}">
      <dgm:prSet/>
      <dgm:spPr/>
      <dgm:t>
        <a:bodyPr/>
        <a:lstStyle/>
        <a:p>
          <a:endParaRPr lang="en-US"/>
        </a:p>
      </dgm:t>
    </dgm:pt>
    <dgm:pt modelId="{2FD5C621-9EC4-4667-8638-D1A5EAD54902}" type="sibTrans" cxnId="{5C1F9B6E-3119-4B51-ACF0-73963C67320A}">
      <dgm:prSet/>
      <dgm:spPr/>
      <dgm:t>
        <a:bodyPr/>
        <a:lstStyle/>
        <a:p>
          <a:endParaRPr lang="en-US"/>
        </a:p>
      </dgm:t>
    </dgm:pt>
    <dgm:pt modelId="{AD185648-06FB-4074-886A-563383CA1044}">
      <dgm:prSet phldrT="[Text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n-US" sz="1200" b="1" dirty="0">
              <a:latin typeface="Trebuchet MS" pitchFamily="34" charset="0"/>
              <a:cs typeface="Tahoma" pitchFamily="34" charset="0"/>
            </a:rPr>
            <a:t>KERTAS KERJA PERMOHONAN PERUNTUKKAN KEWANGAN MAJLIS</a:t>
          </a:r>
        </a:p>
      </dgm:t>
    </dgm:pt>
    <dgm:pt modelId="{7DD09D48-980A-4673-9794-0FA546C0CF95}" type="parTrans" cxnId="{5115B84F-3790-40D4-A390-851F4973752E}">
      <dgm:prSet/>
      <dgm:spPr/>
      <dgm:t>
        <a:bodyPr/>
        <a:lstStyle/>
        <a:p>
          <a:endParaRPr lang="en-US"/>
        </a:p>
      </dgm:t>
    </dgm:pt>
    <dgm:pt modelId="{F91DAA37-3E90-470A-9CD9-B5C995A17AE8}" type="sibTrans" cxnId="{5115B84F-3790-40D4-A390-851F4973752E}">
      <dgm:prSet/>
      <dgm:spPr/>
      <dgm:t>
        <a:bodyPr/>
        <a:lstStyle/>
        <a:p>
          <a:endParaRPr lang="en-US"/>
        </a:p>
      </dgm:t>
    </dgm:pt>
    <dgm:pt modelId="{4DCF7C37-C842-4272-B91F-9EBAD85CCE8B}">
      <dgm:prSet phldrT="[Text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n-US" sz="1200" b="1" dirty="0">
              <a:latin typeface="Trebuchet MS" pitchFamily="34" charset="0"/>
              <a:cs typeface="Tahoma" pitchFamily="34" charset="0"/>
            </a:rPr>
            <a:t>KERTAS KERJA MAKLUMAN</a:t>
          </a:r>
        </a:p>
      </dgm:t>
    </dgm:pt>
    <dgm:pt modelId="{D1615858-138A-446C-AD73-889573870EBD}" type="parTrans" cxnId="{9C8B2D8A-7EDB-476A-9F73-924BD72DEADC}">
      <dgm:prSet/>
      <dgm:spPr/>
      <dgm:t>
        <a:bodyPr/>
        <a:lstStyle/>
        <a:p>
          <a:endParaRPr lang="en-US"/>
        </a:p>
      </dgm:t>
    </dgm:pt>
    <dgm:pt modelId="{BA52EAE4-10D6-4434-A7DE-FDF390F343D0}" type="sibTrans" cxnId="{9C8B2D8A-7EDB-476A-9F73-924BD72DEADC}">
      <dgm:prSet/>
      <dgm:spPr/>
      <dgm:t>
        <a:bodyPr/>
        <a:lstStyle/>
        <a:p>
          <a:endParaRPr lang="en-US"/>
        </a:p>
      </dgm:t>
    </dgm:pt>
    <dgm:pt modelId="{3294BD6D-CD29-44D4-A6D0-DF46EF93298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MESYUARAT LPU</a:t>
          </a:r>
        </a:p>
      </dgm:t>
    </dgm:pt>
    <dgm:pt modelId="{D622744F-7E58-41BB-BBB6-65559FDA2F1B}" type="parTrans" cxnId="{70583682-36E4-4F73-9E18-95FE5E1B1C99}">
      <dgm:prSet/>
      <dgm:spPr/>
      <dgm:t>
        <a:bodyPr/>
        <a:lstStyle/>
        <a:p>
          <a:endParaRPr lang="en-US"/>
        </a:p>
      </dgm:t>
    </dgm:pt>
    <dgm:pt modelId="{93461FED-BEF3-4555-837E-355368C19261}" type="sibTrans" cxnId="{70583682-36E4-4F73-9E18-95FE5E1B1C99}">
      <dgm:prSet/>
      <dgm:spPr/>
      <dgm:t>
        <a:bodyPr/>
        <a:lstStyle/>
        <a:p>
          <a:endParaRPr lang="en-US"/>
        </a:p>
      </dgm:t>
    </dgm:pt>
    <dgm:pt modelId="{25AA2DF0-8BF2-434C-812D-2680A77F6B22}">
      <dgm:prSet phldrT="[Text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n-US" sz="1200" b="1" dirty="0">
              <a:latin typeface="Trebuchet MS" pitchFamily="34" charset="0"/>
              <a:cs typeface="Tahoma" pitchFamily="34" charset="0"/>
            </a:rPr>
            <a:t>BERDASARKAN KEPUTUSAN MINIT JPU</a:t>
          </a:r>
        </a:p>
      </dgm:t>
    </dgm:pt>
    <dgm:pt modelId="{A5FDE18F-8984-494B-932E-37E8A38FB3A0}" type="parTrans" cxnId="{1B0133BF-F06E-440F-B3A8-380A15634B0C}">
      <dgm:prSet/>
      <dgm:spPr/>
      <dgm:t>
        <a:bodyPr/>
        <a:lstStyle/>
        <a:p>
          <a:endParaRPr lang="en-US"/>
        </a:p>
      </dgm:t>
    </dgm:pt>
    <dgm:pt modelId="{C104519A-15F1-4D09-A324-D8DCEA1A1D4A}" type="sibTrans" cxnId="{1B0133BF-F06E-440F-B3A8-380A15634B0C}">
      <dgm:prSet/>
      <dgm:spPr/>
      <dgm:t>
        <a:bodyPr/>
        <a:lstStyle/>
        <a:p>
          <a:endParaRPr lang="en-US"/>
        </a:p>
      </dgm:t>
    </dgm:pt>
    <dgm:pt modelId="{CD588DEC-D639-49E5-B769-C2071154068B}">
      <dgm:prSet phldrT="[Text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n-US" sz="1200" b="1" dirty="0">
              <a:latin typeface="Trebuchet MS" pitchFamily="34" charset="0"/>
              <a:cs typeface="Tahoma" pitchFamily="34" charset="0"/>
            </a:rPr>
            <a:t>KERTAS KERJA MOU/MOA</a:t>
          </a:r>
        </a:p>
      </dgm:t>
    </dgm:pt>
    <dgm:pt modelId="{6FB18A6D-46D9-495F-B017-9F0B5517A60F}" type="parTrans" cxnId="{64099A7F-55AB-4218-AE59-03229FA3D09A}">
      <dgm:prSet/>
      <dgm:spPr/>
      <dgm:t>
        <a:bodyPr/>
        <a:lstStyle/>
        <a:p>
          <a:endParaRPr lang="en-US"/>
        </a:p>
      </dgm:t>
    </dgm:pt>
    <dgm:pt modelId="{8DFD43D0-176B-4B6F-9DC5-B93449443FB9}" type="sibTrans" cxnId="{64099A7F-55AB-4218-AE59-03229FA3D09A}">
      <dgm:prSet/>
      <dgm:spPr/>
      <dgm:t>
        <a:bodyPr/>
        <a:lstStyle/>
        <a:p>
          <a:endParaRPr lang="en-US"/>
        </a:p>
      </dgm:t>
    </dgm:pt>
    <dgm:pt modelId="{0A30E82A-38DF-4DF7-A2D6-8086431257F0}">
      <dgm:prSet phldrT="[Text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n-US" sz="1200" b="1" dirty="0">
              <a:latin typeface="Trebuchet MS" pitchFamily="34" charset="0"/>
              <a:cs typeface="Tahoma" pitchFamily="34" charset="0"/>
            </a:rPr>
            <a:t>KERTAS KERJA MOU/MOA SELEPAS KELULUSAN JPU</a:t>
          </a:r>
        </a:p>
      </dgm:t>
    </dgm:pt>
    <dgm:pt modelId="{4A03A85C-7888-442B-B276-E8B58CC3E20D}" type="parTrans" cxnId="{F723D35B-0351-42DA-9722-B001E428F744}">
      <dgm:prSet/>
      <dgm:spPr/>
      <dgm:t>
        <a:bodyPr/>
        <a:lstStyle/>
        <a:p>
          <a:endParaRPr lang="en-US"/>
        </a:p>
      </dgm:t>
    </dgm:pt>
    <dgm:pt modelId="{0594E0B1-8F6B-4D52-804E-4BD34E34593B}" type="sibTrans" cxnId="{F723D35B-0351-42DA-9722-B001E428F744}">
      <dgm:prSet/>
      <dgm:spPr/>
      <dgm:t>
        <a:bodyPr/>
        <a:lstStyle/>
        <a:p>
          <a:endParaRPr lang="en-US"/>
        </a:p>
      </dgm:t>
    </dgm:pt>
    <dgm:pt modelId="{7AB2F6A3-8E85-4382-98FF-E3B0BA07D2C9}">
      <dgm:prSet phldrT="[Text]" custT="1"/>
      <dgm:spPr>
        <a:solidFill>
          <a:schemeClr val="accent2">
            <a:alpha val="90000"/>
          </a:schemeClr>
        </a:solidFill>
      </dgm:spPr>
      <dgm:t>
        <a:bodyPr/>
        <a:lstStyle/>
        <a:p>
          <a:endParaRPr lang="en-US" sz="1200" b="1" dirty="0">
            <a:latin typeface="Trebuchet MS" pitchFamily="34" charset="0"/>
            <a:cs typeface="Tahoma" pitchFamily="34" charset="0"/>
          </a:endParaRPr>
        </a:p>
      </dgm:t>
    </dgm:pt>
    <dgm:pt modelId="{D64227C8-15CD-46D9-B548-12F9F3536426}" type="parTrans" cxnId="{AA66B86F-52E3-4F43-A494-66FAC226F8FA}">
      <dgm:prSet/>
      <dgm:spPr/>
      <dgm:t>
        <a:bodyPr/>
        <a:lstStyle/>
        <a:p>
          <a:endParaRPr lang="en-US"/>
        </a:p>
      </dgm:t>
    </dgm:pt>
    <dgm:pt modelId="{343764A8-95EB-455B-9AFF-F3CB5F9606CD}" type="sibTrans" cxnId="{AA66B86F-52E3-4F43-A494-66FAC226F8FA}">
      <dgm:prSet/>
      <dgm:spPr/>
      <dgm:t>
        <a:bodyPr/>
        <a:lstStyle/>
        <a:p>
          <a:endParaRPr lang="en-US"/>
        </a:p>
      </dgm:t>
    </dgm:pt>
    <dgm:pt modelId="{E83B4EE3-CC6B-4F80-B5C7-ACBE94611CAB}">
      <dgm:prSet phldrT="[Text]" custT="1"/>
      <dgm:spPr>
        <a:solidFill>
          <a:schemeClr val="accent2">
            <a:alpha val="90000"/>
          </a:schemeClr>
        </a:solidFill>
      </dgm:spPr>
      <dgm:t>
        <a:bodyPr/>
        <a:lstStyle/>
        <a:p>
          <a:endParaRPr lang="en-US" sz="1200" b="1" dirty="0">
            <a:latin typeface="Trebuchet MS" pitchFamily="34" charset="0"/>
            <a:cs typeface="Tahoma" pitchFamily="34" charset="0"/>
          </a:endParaRPr>
        </a:p>
      </dgm:t>
    </dgm:pt>
    <dgm:pt modelId="{F4643D39-460B-49FE-BFA7-C562520AE6B3}" type="parTrans" cxnId="{00EFB07B-B44A-44DE-8066-C8AB10CD57D7}">
      <dgm:prSet/>
      <dgm:spPr/>
      <dgm:t>
        <a:bodyPr/>
        <a:lstStyle/>
        <a:p>
          <a:endParaRPr lang="en-US"/>
        </a:p>
      </dgm:t>
    </dgm:pt>
    <dgm:pt modelId="{9EF67217-0C26-4630-B853-609A7D845E89}" type="sibTrans" cxnId="{00EFB07B-B44A-44DE-8066-C8AB10CD57D7}">
      <dgm:prSet/>
      <dgm:spPr/>
      <dgm:t>
        <a:bodyPr/>
        <a:lstStyle/>
        <a:p>
          <a:endParaRPr lang="en-US"/>
        </a:p>
      </dgm:t>
    </dgm:pt>
    <dgm:pt modelId="{BCBF4E8B-FE19-4270-80B8-42D9920C5A63}">
      <dgm:prSet phldrT="[Text]" custT="1"/>
      <dgm:spPr>
        <a:solidFill>
          <a:schemeClr val="accent2">
            <a:alpha val="90000"/>
          </a:schemeClr>
        </a:solidFill>
      </dgm:spPr>
      <dgm:t>
        <a:bodyPr/>
        <a:lstStyle/>
        <a:p>
          <a:endParaRPr lang="en-US" sz="1200" b="1" dirty="0">
            <a:latin typeface="Trebuchet MS" pitchFamily="34" charset="0"/>
            <a:cs typeface="Tahoma" pitchFamily="34" charset="0"/>
          </a:endParaRPr>
        </a:p>
      </dgm:t>
    </dgm:pt>
    <dgm:pt modelId="{D3BC0287-650C-4659-B1E1-8409CBBD8294}" type="parTrans" cxnId="{FEE7FF9B-F0F8-435A-9F10-110234ED3A29}">
      <dgm:prSet/>
      <dgm:spPr/>
      <dgm:t>
        <a:bodyPr/>
        <a:lstStyle/>
        <a:p>
          <a:endParaRPr lang="en-US"/>
        </a:p>
      </dgm:t>
    </dgm:pt>
    <dgm:pt modelId="{73E4B867-4F89-4A7C-87B6-CA245437B27D}" type="sibTrans" cxnId="{FEE7FF9B-F0F8-435A-9F10-110234ED3A29}">
      <dgm:prSet/>
      <dgm:spPr/>
      <dgm:t>
        <a:bodyPr/>
        <a:lstStyle/>
        <a:p>
          <a:endParaRPr lang="en-US"/>
        </a:p>
      </dgm:t>
    </dgm:pt>
    <dgm:pt modelId="{21D6911E-4A08-49C1-8D82-C42A77870437}">
      <dgm:prSet phldrT="[Text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n-US" sz="1200" b="1" dirty="0">
              <a:latin typeface="Trebuchet MS" pitchFamily="34" charset="0"/>
              <a:cs typeface="Tahoma" pitchFamily="34" charset="0"/>
            </a:rPr>
            <a:t>MINIT MESYUARAT JPU </a:t>
          </a:r>
        </a:p>
      </dgm:t>
    </dgm:pt>
    <dgm:pt modelId="{A28EF11D-15A2-429D-AF51-78DB8A828535}" type="parTrans" cxnId="{FD845659-687A-4FEC-8CF4-04DBAD403185}">
      <dgm:prSet/>
      <dgm:spPr/>
      <dgm:t>
        <a:bodyPr/>
        <a:lstStyle/>
        <a:p>
          <a:endParaRPr lang="en-US"/>
        </a:p>
      </dgm:t>
    </dgm:pt>
    <dgm:pt modelId="{64F1C39B-AC21-48AB-8C9D-616B8D4C8F16}" type="sibTrans" cxnId="{FD845659-687A-4FEC-8CF4-04DBAD403185}">
      <dgm:prSet/>
      <dgm:spPr/>
      <dgm:t>
        <a:bodyPr/>
        <a:lstStyle/>
        <a:p>
          <a:endParaRPr lang="en-US"/>
        </a:p>
      </dgm:t>
    </dgm:pt>
    <dgm:pt modelId="{9D69E990-7D23-4D21-A13C-9C64A6684A44}">
      <dgm:prSet phldrT="[Text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n-US" sz="1200" b="1" dirty="0">
              <a:latin typeface="Trebuchet MS" pitchFamily="34" charset="0"/>
              <a:cs typeface="Tahoma" pitchFamily="34" charset="0"/>
            </a:rPr>
            <a:t>MINIT MESYUARAT LPU</a:t>
          </a:r>
        </a:p>
      </dgm:t>
    </dgm:pt>
    <dgm:pt modelId="{396EC5ED-601A-4B6E-BCCF-7BC77087AE55}" type="parTrans" cxnId="{57F19E7E-8E68-432F-93C3-3E3BC347EAC2}">
      <dgm:prSet/>
      <dgm:spPr/>
      <dgm:t>
        <a:bodyPr/>
        <a:lstStyle/>
        <a:p>
          <a:endParaRPr lang="en-US"/>
        </a:p>
      </dgm:t>
    </dgm:pt>
    <dgm:pt modelId="{3DF6A761-56F6-4B6B-BF73-B946255AAA96}" type="sibTrans" cxnId="{57F19E7E-8E68-432F-93C3-3E3BC347EAC2}">
      <dgm:prSet/>
      <dgm:spPr/>
      <dgm:t>
        <a:bodyPr/>
        <a:lstStyle/>
        <a:p>
          <a:endParaRPr lang="en-US"/>
        </a:p>
      </dgm:t>
    </dgm:pt>
    <dgm:pt modelId="{F6FCF7EF-4CAA-45FB-AE5E-2BE2EC9A6E66}">
      <dgm:prSet phldrT="[Text]" custT="1"/>
      <dgm:spPr>
        <a:solidFill>
          <a:schemeClr val="accent2">
            <a:alpha val="90000"/>
          </a:schemeClr>
        </a:solidFill>
      </dgm:spPr>
      <dgm:t>
        <a:bodyPr/>
        <a:lstStyle/>
        <a:p>
          <a:endParaRPr lang="en-US" sz="1200" b="1" dirty="0">
            <a:latin typeface="Trebuchet MS" pitchFamily="34" charset="0"/>
            <a:cs typeface="Tahoma" pitchFamily="34" charset="0"/>
          </a:endParaRPr>
        </a:p>
      </dgm:t>
    </dgm:pt>
    <dgm:pt modelId="{C11C22F2-689A-4BBD-966C-4B61FE3D0491}" type="parTrans" cxnId="{6F53CFF2-A34C-4252-B9FE-37EC22D1F22B}">
      <dgm:prSet/>
      <dgm:spPr/>
      <dgm:t>
        <a:bodyPr/>
        <a:lstStyle/>
        <a:p>
          <a:endParaRPr lang="en-US"/>
        </a:p>
      </dgm:t>
    </dgm:pt>
    <dgm:pt modelId="{92F7B648-10F4-4950-917A-70913CAB8F9D}" type="sibTrans" cxnId="{6F53CFF2-A34C-4252-B9FE-37EC22D1F22B}">
      <dgm:prSet/>
      <dgm:spPr/>
      <dgm:t>
        <a:bodyPr/>
        <a:lstStyle/>
        <a:p>
          <a:endParaRPr lang="en-US"/>
        </a:p>
      </dgm:t>
    </dgm:pt>
    <dgm:pt modelId="{B33AAAA4-4A95-4850-B5CB-94469FD6E911}">
      <dgm:prSet phldrT="[Text]" custT="1"/>
      <dgm:spPr>
        <a:solidFill>
          <a:schemeClr val="accent2">
            <a:alpha val="90000"/>
          </a:schemeClr>
        </a:solidFill>
      </dgm:spPr>
      <dgm:t>
        <a:bodyPr/>
        <a:lstStyle/>
        <a:p>
          <a:endParaRPr lang="en-US" sz="1200" b="1" dirty="0">
            <a:latin typeface="Trebuchet MS" pitchFamily="34" charset="0"/>
            <a:cs typeface="Tahoma" pitchFamily="34" charset="0"/>
          </a:endParaRPr>
        </a:p>
      </dgm:t>
    </dgm:pt>
    <dgm:pt modelId="{01BCB446-04AA-4EA8-ABF1-6E629648037A}" type="parTrans" cxnId="{D476C86D-C068-4608-9DB9-B528A7912FB4}">
      <dgm:prSet/>
      <dgm:spPr/>
      <dgm:t>
        <a:bodyPr/>
        <a:lstStyle/>
        <a:p>
          <a:endParaRPr lang="en-US"/>
        </a:p>
      </dgm:t>
    </dgm:pt>
    <dgm:pt modelId="{17D18247-438E-4254-AFC2-1B92F7E3B3E1}" type="sibTrans" cxnId="{D476C86D-C068-4608-9DB9-B528A7912FB4}">
      <dgm:prSet/>
      <dgm:spPr/>
      <dgm:t>
        <a:bodyPr/>
        <a:lstStyle/>
        <a:p>
          <a:endParaRPr lang="en-US"/>
        </a:p>
      </dgm:t>
    </dgm:pt>
    <dgm:pt modelId="{E35A29E9-8AA0-4E04-B37F-8FF91B76ADD3}" type="pres">
      <dgm:prSet presAssocID="{538A0FC2-C436-414A-9A89-82B2F46E1968}" presName="Name0" presStyleCnt="0">
        <dgm:presLayoutVars>
          <dgm:dir/>
          <dgm:animLvl val="lvl"/>
          <dgm:resizeHandles/>
        </dgm:presLayoutVars>
      </dgm:prSet>
      <dgm:spPr/>
    </dgm:pt>
    <dgm:pt modelId="{FFDA187A-9C10-4C86-B2F9-77E1BA872671}" type="pres">
      <dgm:prSet presAssocID="{4C626527-5035-446D-98B7-F19509E0FC3F}" presName="linNode" presStyleCnt="0"/>
      <dgm:spPr/>
    </dgm:pt>
    <dgm:pt modelId="{A3BDBA46-04D3-40DC-BCE1-EF089E78B989}" type="pres">
      <dgm:prSet presAssocID="{4C626527-5035-446D-98B7-F19509E0FC3F}" presName="parentShp" presStyleLbl="node1" presStyleIdx="0" presStyleCnt="2" custLinFactNeighborX="-10417" custLinFactNeighborY="-1338">
        <dgm:presLayoutVars>
          <dgm:bulletEnabled val="1"/>
        </dgm:presLayoutVars>
      </dgm:prSet>
      <dgm:spPr/>
    </dgm:pt>
    <dgm:pt modelId="{B1AFA8B0-017C-4551-AC92-00CA0FBB7492}" type="pres">
      <dgm:prSet presAssocID="{4C626527-5035-446D-98B7-F19509E0FC3F}" presName="childShp" presStyleLbl="bgAccFollowNode1" presStyleIdx="0" presStyleCnt="2">
        <dgm:presLayoutVars>
          <dgm:bulletEnabled val="1"/>
        </dgm:presLayoutVars>
      </dgm:prSet>
      <dgm:spPr/>
    </dgm:pt>
    <dgm:pt modelId="{A049859A-1EA5-4C00-82C3-A8132D2B40B3}" type="pres">
      <dgm:prSet presAssocID="{2FD5C621-9EC4-4667-8638-D1A5EAD54902}" presName="spacing" presStyleCnt="0"/>
      <dgm:spPr/>
    </dgm:pt>
    <dgm:pt modelId="{A6516FD7-781C-4943-9FF9-9668BCFAD9F7}" type="pres">
      <dgm:prSet presAssocID="{3294BD6D-CD29-44D4-A6D0-DF46EF932984}" presName="linNode" presStyleCnt="0"/>
      <dgm:spPr/>
    </dgm:pt>
    <dgm:pt modelId="{1FF29B25-7B2F-4785-B9E7-D1CC63159A70}" type="pres">
      <dgm:prSet presAssocID="{3294BD6D-CD29-44D4-A6D0-DF46EF932984}" presName="parentShp" presStyleLbl="node1" presStyleIdx="1" presStyleCnt="2">
        <dgm:presLayoutVars>
          <dgm:bulletEnabled val="1"/>
        </dgm:presLayoutVars>
      </dgm:prSet>
      <dgm:spPr/>
    </dgm:pt>
    <dgm:pt modelId="{0BC639BB-1A14-4BEB-A3C7-1BE46447AC13}" type="pres">
      <dgm:prSet presAssocID="{3294BD6D-CD29-44D4-A6D0-DF46EF932984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86253303-F0F3-455F-AABC-AB3A192E3A58}" type="presOf" srcId="{B33AAAA4-4A95-4850-B5CB-94469FD6E911}" destId="{0BC639BB-1A14-4BEB-A3C7-1BE46447AC13}" srcOrd="0" destOrd="3" presId="urn:microsoft.com/office/officeart/2005/8/layout/vList6"/>
    <dgm:cxn modelId="{9AE05D10-858A-4240-9DE5-8F00AAFE7485}" type="presOf" srcId="{25AA2DF0-8BF2-434C-812D-2680A77F6B22}" destId="{0BC639BB-1A14-4BEB-A3C7-1BE46447AC13}" srcOrd="0" destOrd="0" presId="urn:microsoft.com/office/officeart/2005/8/layout/vList6"/>
    <dgm:cxn modelId="{7D8B8E18-565C-4317-A236-A68F93A97627}" type="presOf" srcId="{0A30E82A-38DF-4DF7-A2D6-8086431257F0}" destId="{0BC639BB-1A14-4BEB-A3C7-1BE46447AC13}" srcOrd="0" destOrd="2" presId="urn:microsoft.com/office/officeart/2005/8/layout/vList6"/>
    <dgm:cxn modelId="{5BD1A030-8A40-4D40-B930-C2A136AE098E}" type="presOf" srcId="{CD588DEC-D639-49E5-B769-C2071154068B}" destId="{B1AFA8B0-017C-4551-AC92-00CA0FBB7492}" srcOrd="0" destOrd="2" presId="urn:microsoft.com/office/officeart/2005/8/layout/vList6"/>
    <dgm:cxn modelId="{CBBC2233-9D39-4C8D-B4D6-2088BE64F0D2}" type="presOf" srcId="{21D6911E-4A08-49C1-8D82-C42A77870437}" destId="{B1AFA8B0-017C-4551-AC92-00CA0FBB7492}" srcOrd="0" destOrd="6" presId="urn:microsoft.com/office/officeart/2005/8/layout/vList6"/>
    <dgm:cxn modelId="{CCA02E36-513D-482D-B89D-9923E145B309}" type="presOf" srcId="{F6FCF7EF-4CAA-45FB-AE5E-2BE2EC9A6E66}" destId="{B1AFA8B0-017C-4551-AC92-00CA0FBB7492}" srcOrd="0" destOrd="5" presId="urn:microsoft.com/office/officeart/2005/8/layout/vList6"/>
    <dgm:cxn modelId="{0977463A-4A59-4786-8F2D-CB3457D9F6EB}" type="presOf" srcId="{4DCF7C37-C842-4272-B91F-9EBAD85CCE8B}" destId="{B1AFA8B0-017C-4551-AC92-00CA0FBB7492}" srcOrd="0" destOrd="4" presId="urn:microsoft.com/office/officeart/2005/8/layout/vList6"/>
    <dgm:cxn modelId="{F723D35B-0351-42DA-9722-B001E428F744}" srcId="{3294BD6D-CD29-44D4-A6D0-DF46EF932984}" destId="{0A30E82A-38DF-4DF7-A2D6-8086431257F0}" srcOrd="2" destOrd="0" parTransId="{4A03A85C-7888-442B-B276-E8B58CC3E20D}" sibTransId="{0594E0B1-8F6B-4D52-804E-4BD34E34593B}"/>
    <dgm:cxn modelId="{B2CCAB47-E722-4540-8489-E6D40C10414E}" type="presOf" srcId="{BCBF4E8B-FE19-4270-80B8-42D9920C5A63}" destId="{0BC639BB-1A14-4BEB-A3C7-1BE46447AC13}" srcOrd="0" destOrd="1" presId="urn:microsoft.com/office/officeart/2005/8/layout/vList6"/>
    <dgm:cxn modelId="{171E1669-8C47-4EF5-8AD2-42EDFFF94FD3}" type="presOf" srcId="{AD185648-06FB-4074-886A-563383CA1044}" destId="{B1AFA8B0-017C-4551-AC92-00CA0FBB7492}" srcOrd="0" destOrd="0" presId="urn:microsoft.com/office/officeart/2005/8/layout/vList6"/>
    <dgm:cxn modelId="{CC74A54A-54B9-402E-992C-063E26C48E75}" type="presOf" srcId="{7AB2F6A3-8E85-4382-98FF-E3B0BA07D2C9}" destId="{B1AFA8B0-017C-4551-AC92-00CA0FBB7492}" srcOrd="0" destOrd="1" presId="urn:microsoft.com/office/officeart/2005/8/layout/vList6"/>
    <dgm:cxn modelId="{4148D24C-937C-4EF6-AC81-72CB970FDAA7}" type="presOf" srcId="{E83B4EE3-CC6B-4F80-B5C7-ACBE94611CAB}" destId="{B1AFA8B0-017C-4551-AC92-00CA0FBB7492}" srcOrd="0" destOrd="3" presId="urn:microsoft.com/office/officeart/2005/8/layout/vList6"/>
    <dgm:cxn modelId="{D476C86D-C068-4608-9DB9-B528A7912FB4}" srcId="{3294BD6D-CD29-44D4-A6D0-DF46EF932984}" destId="{B33AAAA4-4A95-4850-B5CB-94469FD6E911}" srcOrd="3" destOrd="0" parTransId="{01BCB446-04AA-4EA8-ABF1-6E629648037A}" sibTransId="{17D18247-438E-4254-AFC2-1B92F7E3B3E1}"/>
    <dgm:cxn modelId="{5C1F9B6E-3119-4B51-ACF0-73963C67320A}" srcId="{538A0FC2-C436-414A-9A89-82B2F46E1968}" destId="{4C626527-5035-446D-98B7-F19509E0FC3F}" srcOrd="0" destOrd="0" parTransId="{69A79346-68A2-4960-B357-BF874B15EDAD}" sibTransId="{2FD5C621-9EC4-4667-8638-D1A5EAD54902}"/>
    <dgm:cxn modelId="{5115B84F-3790-40D4-A390-851F4973752E}" srcId="{4C626527-5035-446D-98B7-F19509E0FC3F}" destId="{AD185648-06FB-4074-886A-563383CA1044}" srcOrd="0" destOrd="0" parTransId="{7DD09D48-980A-4673-9794-0FA546C0CF95}" sibTransId="{F91DAA37-3E90-470A-9CD9-B5C995A17AE8}"/>
    <dgm:cxn modelId="{AA66B86F-52E3-4F43-A494-66FAC226F8FA}" srcId="{4C626527-5035-446D-98B7-F19509E0FC3F}" destId="{7AB2F6A3-8E85-4382-98FF-E3B0BA07D2C9}" srcOrd="1" destOrd="0" parTransId="{D64227C8-15CD-46D9-B548-12F9F3536426}" sibTransId="{343764A8-95EB-455B-9AFF-F3CB5F9606CD}"/>
    <dgm:cxn modelId="{FD845659-687A-4FEC-8CF4-04DBAD403185}" srcId="{4C626527-5035-446D-98B7-F19509E0FC3F}" destId="{21D6911E-4A08-49C1-8D82-C42A77870437}" srcOrd="6" destOrd="0" parTransId="{A28EF11D-15A2-429D-AF51-78DB8A828535}" sibTransId="{64F1C39B-AC21-48AB-8C9D-616B8D4C8F16}"/>
    <dgm:cxn modelId="{00EFB07B-B44A-44DE-8066-C8AB10CD57D7}" srcId="{4C626527-5035-446D-98B7-F19509E0FC3F}" destId="{E83B4EE3-CC6B-4F80-B5C7-ACBE94611CAB}" srcOrd="3" destOrd="0" parTransId="{F4643D39-460B-49FE-BFA7-C562520AE6B3}" sibTransId="{9EF67217-0C26-4630-B853-609A7D845E89}"/>
    <dgm:cxn modelId="{57F19E7E-8E68-432F-93C3-3E3BC347EAC2}" srcId="{3294BD6D-CD29-44D4-A6D0-DF46EF932984}" destId="{9D69E990-7D23-4D21-A13C-9C64A6684A44}" srcOrd="4" destOrd="0" parTransId="{396EC5ED-601A-4B6E-BCCF-7BC77087AE55}" sibTransId="{3DF6A761-56F6-4B6B-BF73-B946255AAA96}"/>
    <dgm:cxn modelId="{64099A7F-55AB-4218-AE59-03229FA3D09A}" srcId="{4C626527-5035-446D-98B7-F19509E0FC3F}" destId="{CD588DEC-D639-49E5-B769-C2071154068B}" srcOrd="2" destOrd="0" parTransId="{6FB18A6D-46D9-495F-B017-9F0B5517A60F}" sibTransId="{8DFD43D0-176B-4B6F-9DC5-B93449443FB9}"/>
    <dgm:cxn modelId="{70583682-36E4-4F73-9E18-95FE5E1B1C99}" srcId="{538A0FC2-C436-414A-9A89-82B2F46E1968}" destId="{3294BD6D-CD29-44D4-A6D0-DF46EF932984}" srcOrd="1" destOrd="0" parTransId="{D622744F-7E58-41BB-BBB6-65559FDA2F1B}" sibTransId="{93461FED-BEF3-4555-837E-355368C19261}"/>
    <dgm:cxn modelId="{9C8B2D8A-7EDB-476A-9F73-924BD72DEADC}" srcId="{4C626527-5035-446D-98B7-F19509E0FC3F}" destId="{4DCF7C37-C842-4272-B91F-9EBAD85CCE8B}" srcOrd="4" destOrd="0" parTransId="{D1615858-138A-446C-AD73-889573870EBD}" sibTransId="{BA52EAE4-10D6-4434-A7DE-FDF390F343D0}"/>
    <dgm:cxn modelId="{FE81C78B-C88D-442E-A46A-DA463FCE3360}" type="presOf" srcId="{3294BD6D-CD29-44D4-A6D0-DF46EF932984}" destId="{1FF29B25-7B2F-4785-B9E7-D1CC63159A70}" srcOrd="0" destOrd="0" presId="urn:microsoft.com/office/officeart/2005/8/layout/vList6"/>
    <dgm:cxn modelId="{9E388E94-B783-404B-A550-E8343BA6DC31}" type="presOf" srcId="{538A0FC2-C436-414A-9A89-82B2F46E1968}" destId="{E35A29E9-8AA0-4E04-B37F-8FF91B76ADD3}" srcOrd="0" destOrd="0" presId="urn:microsoft.com/office/officeart/2005/8/layout/vList6"/>
    <dgm:cxn modelId="{FEE7FF9B-F0F8-435A-9F10-110234ED3A29}" srcId="{3294BD6D-CD29-44D4-A6D0-DF46EF932984}" destId="{BCBF4E8B-FE19-4270-80B8-42D9920C5A63}" srcOrd="1" destOrd="0" parTransId="{D3BC0287-650C-4659-B1E1-8409CBBD8294}" sibTransId="{73E4B867-4F89-4A7C-87B6-CA245437B27D}"/>
    <dgm:cxn modelId="{D933DBA6-DBA9-4EF3-9D6F-38908C24A64D}" type="presOf" srcId="{9D69E990-7D23-4D21-A13C-9C64A6684A44}" destId="{0BC639BB-1A14-4BEB-A3C7-1BE46447AC13}" srcOrd="0" destOrd="4" presId="urn:microsoft.com/office/officeart/2005/8/layout/vList6"/>
    <dgm:cxn modelId="{1B0133BF-F06E-440F-B3A8-380A15634B0C}" srcId="{3294BD6D-CD29-44D4-A6D0-DF46EF932984}" destId="{25AA2DF0-8BF2-434C-812D-2680A77F6B22}" srcOrd="0" destOrd="0" parTransId="{A5FDE18F-8984-494B-932E-37E8A38FB3A0}" sibTransId="{C104519A-15F1-4D09-A324-D8DCEA1A1D4A}"/>
    <dgm:cxn modelId="{139E31CB-9AE8-4E69-820D-E276AA615AC8}" type="presOf" srcId="{4C626527-5035-446D-98B7-F19509E0FC3F}" destId="{A3BDBA46-04D3-40DC-BCE1-EF089E78B989}" srcOrd="0" destOrd="0" presId="urn:microsoft.com/office/officeart/2005/8/layout/vList6"/>
    <dgm:cxn modelId="{6F53CFF2-A34C-4252-B9FE-37EC22D1F22B}" srcId="{4C626527-5035-446D-98B7-F19509E0FC3F}" destId="{F6FCF7EF-4CAA-45FB-AE5E-2BE2EC9A6E66}" srcOrd="5" destOrd="0" parTransId="{C11C22F2-689A-4BBD-966C-4B61FE3D0491}" sibTransId="{92F7B648-10F4-4950-917A-70913CAB8F9D}"/>
    <dgm:cxn modelId="{0531EE9A-A19C-4542-8C79-AD6A31A0B5A9}" type="presParOf" srcId="{E35A29E9-8AA0-4E04-B37F-8FF91B76ADD3}" destId="{FFDA187A-9C10-4C86-B2F9-77E1BA872671}" srcOrd="0" destOrd="0" presId="urn:microsoft.com/office/officeart/2005/8/layout/vList6"/>
    <dgm:cxn modelId="{B96C9895-67FF-47C7-9D4D-02AAC587D7AE}" type="presParOf" srcId="{FFDA187A-9C10-4C86-B2F9-77E1BA872671}" destId="{A3BDBA46-04D3-40DC-BCE1-EF089E78B989}" srcOrd="0" destOrd="0" presId="urn:microsoft.com/office/officeart/2005/8/layout/vList6"/>
    <dgm:cxn modelId="{38E87EA5-AFFC-4581-99B2-233A98E41B9F}" type="presParOf" srcId="{FFDA187A-9C10-4C86-B2F9-77E1BA872671}" destId="{B1AFA8B0-017C-4551-AC92-00CA0FBB7492}" srcOrd="1" destOrd="0" presId="urn:microsoft.com/office/officeart/2005/8/layout/vList6"/>
    <dgm:cxn modelId="{3BA467CD-4482-44CF-B0B7-6027AAB7C426}" type="presParOf" srcId="{E35A29E9-8AA0-4E04-B37F-8FF91B76ADD3}" destId="{A049859A-1EA5-4C00-82C3-A8132D2B40B3}" srcOrd="1" destOrd="0" presId="urn:microsoft.com/office/officeart/2005/8/layout/vList6"/>
    <dgm:cxn modelId="{D58D831D-A95E-4BB4-A166-A214CA695398}" type="presParOf" srcId="{E35A29E9-8AA0-4E04-B37F-8FF91B76ADD3}" destId="{A6516FD7-781C-4943-9FF9-9668BCFAD9F7}" srcOrd="2" destOrd="0" presId="urn:microsoft.com/office/officeart/2005/8/layout/vList6"/>
    <dgm:cxn modelId="{64FB7DBB-FF4C-4D9F-BBCF-80B4FE9EFDAC}" type="presParOf" srcId="{A6516FD7-781C-4943-9FF9-9668BCFAD9F7}" destId="{1FF29B25-7B2F-4785-B9E7-D1CC63159A70}" srcOrd="0" destOrd="0" presId="urn:microsoft.com/office/officeart/2005/8/layout/vList6"/>
    <dgm:cxn modelId="{0B41B0C1-5CA0-4165-B54D-33BBAE356B5B}" type="presParOf" srcId="{A6516FD7-781C-4943-9FF9-9668BCFAD9F7}" destId="{0BC639BB-1A14-4BEB-A3C7-1BE46447AC1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41BF22-D009-4A2C-81AA-683A8B5CD714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97A3C718-0A66-458F-BF58-DBE87215274D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SENARAI SEMAK PENGURUSAN MAJLIS RASMI UPM</a:t>
          </a:r>
        </a:p>
      </dgm:t>
    </dgm:pt>
    <dgm:pt modelId="{C365ABB8-FC9B-435D-9D87-55B2B47457C9}" type="parTrans" cxnId="{45E16EC8-E171-47BE-A38A-477988A2DE58}">
      <dgm:prSet/>
      <dgm:spPr/>
      <dgm:t>
        <a:bodyPr/>
        <a:lstStyle/>
        <a:p>
          <a:endParaRPr lang="en-US"/>
        </a:p>
      </dgm:t>
    </dgm:pt>
    <dgm:pt modelId="{C8F57038-FE70-4B37-9194-137FAB76EE2F}" type="sibTrans" cxnId="{45E16EC8-E171-47BE-A38A-477988A2DE58}">
      <dgm:prSet/>
      <dgm:spPr/>
      <dgm:t>
        <a:bodyPr/>
        <a:lstStyle/>
        <a:p>
          <a:endParaRPr lang="en-US"/>
        </a:p>
      </dgm:t>
    </dgm:pt>
    <dgm:pt modelId="{F1DB10CD-E6E6-4CA5-B4E0-71535D21AECB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PELAKSANAAN PENGURUSAN MAJLIS RASMI UPM</a:t>
          </a:r>
        </a:p>
      </dgm:t>
    </dgm:pt>
    <dgm:pt modelId="{33EBD6C7-1037-4C79-8B31-CE8C417BDFDB}" type="parTrans" cxnId="{8C023AC4-21D3-47AF-9E6D-0E12FCAC4760}">
      <dgm:prSet/>
      <dgm:spPr/>
      <dgm:t>
        <a:bodyPr/>
        <a:lstStyle/>
        <a:p>
          <a:endParaRPr lang="en-US"/>
        </a:p>
      </dgm:t>
    </dgm:pt>
    <dgm:pt modelId="{E79026EA-EA93-4ED2-971C-179199E59DF1}" type="sibTrans" cxnId="{8C023AC4-21D3-47AF-9E6D-0E12FCAC4760}">
      <dgm:prSet/>
      <dgm:spPr/>
      <dgm:t>
        <a:bodyPr/>
        <a:lstStyle/>
        <a:p>
          <a:endParaRPr lang="en-US"/>
        </a:p>
      </dgm:t>
    </dgm:pt>
    <dgm:pt modelId="{B272F376-DEF8-49C8-8220-429C4706229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PENILAIAN PENGURSAN MAJLIS RASMI UPM</a:t>
          </a:r>
        </a:p>
      </dgm:t>
    </dgm:pt>
    <dgm:pt modelId="{5D9BB007-0E17-4245-B9E7-BCEF7B60A3D4}" type="parTrans" cxnId="{F93897EF-5514-481F-9141-E7AD18239E49}">
      <dgm:prSet/>
      <dgm:spPr/>
      <dgm:t>
        <a:bodyPr/>
        <a:lstStyle/>
        <a:p>
          <a:endParaRPr lang="en-US"/>
        </a:p>
      </dgm:t>
    </dgm:pt>
    <dgm:pt modelId="{B579E8D1-CB2E-439E-B696-7283C94F5954}" type="sibTrans" cxnId="{F93897EF-5514-481F-9141-E7AD18239E49}">
      <dgm:prSet/>
      <dgm:spPr/>
      <dgm:t>
        <a:bodyPr/>
        <a:lstStyle/>
        <a:p>
          <a:endParaRPr lang="en-US"/>
        </a:p>
      </dgm:t>
    </dgm:pt>
    <dgm:pt modelId="{BF300D5B-BE1C-4A8A-BF6B-D728D92FBB77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1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PERANCANGAN PENGURUSAN MAJLIS RASMI UPM</a:t>
          </a:r>
        </a:p>
      </dgm:t>
    </dgm:pt>
    <dgm:pt modelId="{23892BFC-C9C7-492B-8C2B-33D650EA128D}" type="parTrans" cxnId="{885D3760-0A28-44BB-B098-FAEE1A4DC21F}">
      <dgm:prSet/>
      <dgm:spPr/>
      <dgm:t>
        <a:bodyPr/>
        <a:lstStyle/>
        <a:p>
          <a:endParaRPr lang="en-US"/>
        </a:p>
      </dgm:t>
    </dgm:pt>
    <dgm:pt modelId="{17DE447D-C7CF-4464-8269-F8117AA90B1E}" type="sibTrans" cxnId="{885D3760-0A28-44BB-B098-FAEE1A4DC21F}">
      <dgm:prSet/>
      <dgm:spPr/>
      <dgm:t>
        <a:bodyPr/>
        <a:lstStyle/>
        <a:p>
          <a:endParaRPr lang="en-US"/>
        </a:p>
      </dgm:t>
    </dgm:pt>
    <dgm:pt modelId="{D22A509B-EC11-48BD-A26E-21790FF1A22B}" type="pres">
      <dgm:prSet presAssocID="{1B41BF22-D009-4A2C-81AA-683A8B5CD714}" presName="compositeShape" presStyleCnt="0">
        <dgm:presLayoutVars>
          <dgm:chMax val="7"/>
          <dgm:dir/>
          <dgm:resizeHandles val="exact"/>
        </dgm:presLayoutVars>
      </dgm:prSet>
      <dgm:spPr/>
    </dgm:pt>
    <dgm:pt modelId="{67C899DB-FD26-45FF-BAAC-F86593140CFC}" type="pres">
      <dgm:prSet presAssocID="{1B41BF22-D009-4A2C-81AA-683A8B5CD714}" presName="wedge1" presStyleLbl="node1" presStyleIdx="0" presStyleCnt="4" custScaleX="120536" custScaleY="111857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95440832-1065-4B69-B203-2B8B6DF29161}" type="pres">
      <dgm:prSet presAssocID="{1B41BF22-D009-4A2C-81AA-683A8B5CD714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CCA923A-8873-441B-AC67-2A8A59A5F1C6}" type="pres">
      <dgm:prSet presAssocID="{1B41BF22-D009-4A2C-81AA-683A8B5CD714}" presName="wedge2" presStyleLbl="node1" presStyleIdx="1" presStyleCnt="4"/>
      <dgm:spPr/>
    </dgm:pt>
    <dgm:pt modelId="{B2C854E2-F1CC-4002-A8EB-0F2FE75B54B4}" type="pres">
      <dgm:prSet presAssocID="{1B41BF22-D009-4A2C-81AA-683A8B5CD714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DB6313E-047E-4CDD-A56D-61797B1E968B}" type="pres">
      <dgm:prSet presAssocID="{1B41BF22-D009-4A2C-81AA-683A8B5CD714}" presName="wedge3" presStyleLbl="node1" presStyleIdx="2" presStyleCnt="4"/>
      <dgm:spPr/>
    </dgm:pt>
    <dgm:pt modelId="{BFF413EC-E18B-4CE0-9B76-02C2C3BBADB7}" type="pres">
      <dgm:prSet presAssocID="{1B41BF22-D009-4A2C-81AA-683A8B5CD714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2394503-891A-4C7F-B040-8A93630027B8}" type="pres">
      <dgm:prSet presAssocID="{1B41BF22-D009-4A2C-81AA-683A8B5CD714}" presName="wedge4" presStyleLbl="node1" presStyleIdx="3" presStyleCnt="4" custLinFactNeighborX="540" custLinFactNeighborY="-1352"/>
      <dgm:spPr/>
    </dgm:pt>
    <dgm:pt modelId="{CE72889B-922A-4607-A562-F400FE01220F}" type="pres">
      <dgm:prSet presAssocID="{1B41BF22-D009-4A2C-81AA-683A8B5CD714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C2B8226-0BC0-4AB0-8182-23A51DB50D21}" type="presOf" srcId="{97A3C718-0A66-458F-BF58-DBE87215274D}" destId="{67C899DB-FD26-45FF-BAAC-F86593140CFC}" srcOrd="0" destOrd="0" presId="urn:microsoft.com/office/officeart/2005/8/layout/chart3"/>
    <dgm:cxn modelId="{885D3760-0A28-44BB-B098-FAEE1A4DC21F}" srcId="{1B41BF22-D009-4A2C-81AA-683A8B5CD714}" destId="{BF300D5B-BE1C-4A8A-BF6B-D728D92FBB77}" srcOrd="1" destOrd="0" parTransId="{23892BFC-C9C7-492B-8C2B-33D650EA128D}" sibTransId="{17DE447D-C7CF-4464-8269-F8117AA90B1E}"/>
    <dgm:cxn modelId="{1F33D876-98B0-4495-8EB3-F81D2790DA61}" type="presOf" srcId="{BF300D5B-BE1C-4A8A-BF6B-D728D92FBB77}" destId="{B2C854E2-F1CC-4002-A8EB-0F2FE75B54B4}" srcOrd="1" destOrd="0" presId="urn:microsoft.com/office/officeart/2005/8/layout/chart3"/>
    <dgm:cxn modelId="{BE534458-425B-44BE-9B89-F4F895B5E049}" type="presOf" srcId="{F1DB10CD-E6E6-4CA5-B4E0-71535D21AECB}" destId="{ADB6313E-047E-4CDD-A56D-61797B1E968B}" srcOrd="0" destOrd="0" presId="urn:microsoft.com/office/officeart/2005/8/layout/chart3"/>
    <dgm:cxn modelId="{F0DA607C-1566-4180-BF97-BAAC59195BF4}" type="presOf" srcId="{F1DB10CD-E6E6-4CA5-B4E0-71535D21AECB}" destId="{BFF413EC-E18B-4CE0-9B76-02C2C3BBADB7}" srcOrd="1" destOrd="0" presId="urn:microsoft.com/office/officeart/2005/8/layout/chart3"/>
    <dgm:cxn modelId="{9AF8F78E-30E1-457E-BFE0-B5446A39BEF5}" type="presOf" srcId="{1B41BF22-D009-4A2C-81AA-683A8B5CD714}" destId="{D22A509B-EC11-48BD-A26E-21790FF1A22B}" srcOrd="0" destOrd="0" presId="urn:microsoft.com/office/officeart/2005/8/layout/chart3"/>
    <dgm:cxn modelId="{455A2FB8-C29E-44F7-8C75-3FCDCFEC89C4}" type="presOf" srcId="{B272F376-DEF8-49C8-8220-429C47062296}" destId="{B2394503-891A-4C7F-B040-8A93630027B8}" srcOrd="0" destOrd="0" presId="urn:microsoft.com/office/officeart/2005/8/layout/chart3"/>
    <dgm:cxn modelId="{C4E9F9B8-4793-40AA-8683-6D67C0C438FE}" type="presOf" srcId="{B272F376-DEF8-49C8-8220-429C47062296}" destId="{CE72889B-922A-4607-A562-F400FE01220F}" srcOrd="1" destOrd="0" presId="urn:microsoft.com/office/officeart/2005/8/layout/chart3"/>
    <dgm:cxn modelId="{640494C3-18E5-4CEC-A72B-87A16FA9426F}" type="presOf" srcId="{97A3C718-0A66-458F-BF58-DBE87215274D}" destId="{95440832-1065-4B69-B203-2B8B6DF29161}" srcOrd="1" destOrd="0" presId="urn:microsoft.com/office/officeart/2005/8/layout/chart3"/>
    <dgm:cxn modelId="{8C023AC4-21D3-47AF-9E6D-0E12FCAC4760}" srcId="{1B41BF22-D009-4A2C-81AA-683A8B5CD714}" destId="{F1DB10CD-E6E6-4CA5-B4E0-71535D21AECB}" srcOrd="2" destOrd="0" parTransId="{33EBD6C7-1037-4C79-8B31-CE8C417BDFDB}" sibTransId="{E79026EA-EA93-4ED2-971C-179199E59DF1}"/>
    <dgm:cxn modelId="{45E16EC8-E171-47BE-A38A-477988A2DE58}" srcId="{1B41BF22-D009-4A2C-81AA-683A8B5CD714}" destId="{97A3C718-0A66-458F-BF58-DBE87215274D}" srcOrd="0" destOrd="0" parTransId="{C365ABB8-FC9B-435D-9D87-55B2B47457C9}" sibTransId="{C8F57038-FE70-4B37-9194-137FAB76EE2F}"/>
    <dgm:cxn modelId="{3B9D55D8-AAC0-4C74-962B-980E4E5767B4}" type="presOf" srcId="{BF300D5B-BE1C-4A8A-BF6B-D728D92FBB77}" destId="{8CCA923A-8873-441B-AC67-2A8A59A5F1C6}" srcOrd="0" destOrd="0" presId="urn:microsoft.com/office/officeart/2005/8/layout/chart3"/>
    <dgm:cxn modelId="{F93897EF-5514-481F-9141-E7AD18239E49}" srcId="{1B41BF22-D009-4A2C-81AA-683A8B5CD714}" destId="{B272F376-DEF8-49C8-8220-429C47062296}" srcOrd="3" destOrd="0" parTransId="{5D9BB007-0E17-4245-B9E7-BCEF7B60A3D4}" sibTransId="{B579E8D1-CB2E-439E-B696-7283C94F5954}"/>
    <dgm:cxn modelId="{E1129319-19B9-4D29-AC22-ECEA6A003BF4}" type="presParOf" srcId="{D22A509B-EC11-48BD-A26E-21790FF1A22B}" destId="{67C899DB-FD26-45FF-BAAC-F86593140CFC}" srcOrd="0" destOrd="0" presId="urn:microsoft.com/office/officeart/2005/8/layout/chart3"/>
    <dgm:cxn modelId="{D92492B0-E89C-4DAF-87FF-CCBC1B2B50E6}" type="presParOf" srcId="{D22A509B-EC11-48BD-A26E-21790FF1A22B}" destId="{95440832-1065-4B69-B203-2B8B6DF29161}" srcOrd="1" destOrd="0" presId="urn:microsoft.com/office/officeart/2005/8/layout/chart3"/>
    <dgm:cxn modelId="{3E330A30-544F-4198-A969-F39E61A6D256}" type="presParOf" srcId="{D22A509B-EC11-48BD-A26E-21790FF1A22B}" destId="{8CCA923A-8873-441B-AC67-2A8A59A5F1C6}" srcOrd="2" destOrd="0" presId="urn:microsoft.com/office/officeart/2005/8/layout/chart3"/>
    <dgm:cxn modelId="{8147EC02-F00F-44F3-9B2F-D4097D988A72}" type="presParOf" srcId="{D22A509B-EC11-48BD-A26E-21790FF1A22B}" destId="{B2C854E2-F1CC-4002-A8EB-0F2FE75B54B4}" srcOrd="3" destOrd="0" presId="urn:microsoft.com/office/officeart/2005/8/layout/chart3"/>
    <dgm:cxn modelId="{9BF46144-1359-4986-BECD-586CB5F1900C}" type="presParOf" srcId="{D22A509B-EC11-48BD-A26E-21790FF1A22B}" destId="{ADB6313E-047E-4CDD-A56D-61797B1E968B}" srcOrd="4" destOrd="0" presId="urn:microsoft.com/office/officeart/2005/8/layout/chart3"/>
    <dgm:cxn modelId="{E4411200-1C4C-4C57-8836-EAE4932B08BA}" type="presParOf" srcId="{D22A509B-EC11-48BD-A26E-21790FF1A22B}" destId="{BFF413EC-E18B-4CE0-9B76-02C2C3BBADB7}" srcOrd="5" destOrd="0" presId="urn:microsoft.com/office/officeart/2005/8/layout/chart3"/>
    <dgm:cxn modelId="{CC7684F3-300F-45A8-9286-2BB04AECB386}" type="presParOf" srcId="{D22A509B-EC11-48BD-A26E-21790FF1A22B}" destId="{B2394503-891A-4C7F-B040-8A93630027B8}" srcOrd="6" destOrd="0" presId="urn:microsoft.com/office/officeart/2005/8/layout/chart3"/>
    <dgm:cxn modelId="{BF0F4ADA-5379-4293-85CD-555220CA2677}" type="presParOf" srcId="{D22A509B-EC11-48BD-A26E-21790FF1A22B}" destId="{CE72889B-922A-4607-A562-F400FE01220F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210AC28-CD04-4C82-9A0D-1F93C8CE80A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EA346D-7009-485A-9B6D-2ABA1F53BA1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200" b="1" dirty="0">
              <a:solidFill>
                <a:schemeClr val="tx1"/>
              </a:solidFill>
              <a:latin typeface="Trebuchet MS" pitchFamily="34" charset="0"/>
            </a:rPr>
            <a:t>JAWATANKUASA INDUK</a:t>
          </a:r>
        </a:p>
      </dgm:t>
    </dgm:pt>
    <dgm:pt modelId="{5393293B-F55E-4222-B141-C516AE73525F}" type="parTrans" cxnId="{C34B8213-B5C5-4692-8C01-A0717E034009}">
      <dgm:prSet/>
      <dgm:spPr/>
      <dgm:t>
        <a:bodyPr/>
        <a:lstStyle/>
        <a:p>
          <a:endParaRPr lang="en-US"/>
        </a:p>
      </dgm:t>
    </dgm:pt>
    <dgm:pt modelId="{3C912201-89AE-4ADF-9378-98E04A5F6B87}" type="sibTrans" cxnId="{C34B8213-B5C5-4692-8C01-A0717E034009}">
      <dgm:prSet/>
      <dgm:spPr/>
      <dgm:t>
        <a:bodyPr/>
        <a:lstStyle/>
        <a:p>
          <a:endParaRPr lang="en-US"/>
        </a:p>
      </dgm:t>
    </dgm:pt>
    <dgm:pt modelId="{CA61C8F9-3ACF-4F48-ADF7-8B2D850858B6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200" b="1" dirty="0">
              <a:solidFill>
                <a:schemeClr val="tx1"/>
              </a:solidFill>
              <a:latin typeface="Trebuchet MS" pitchFamily="34" charset="0"/>
            </a:rPr>
            <a:t>JAWATANKUASA PELAKSANA</a:t>
          </a:r>
        </a:p>
        <a:p>
          <a:r>
            <a:rPr lang="en-US" sz="1200" b="1" dirty="0">
              <a:solidFill>
                <a:schemeClr val="tx1"/>
              </a:solidFill>
              <a:latin typeface="Trebuchet MS" pitchFamily="34" charset="0"/>
            </a:rPr>
            <a:t>-SEKRETARIAT-</a:t>
          </a:r>
        </a:p>
      </dgm:t>
    </dgm:pt>
    <dgm:pt modelId="{223F7A6A-93FF-4B32-8FD4-8CA5D840949C}" type="parTrans" cxnId="{E7677CBC-2106-444B-A143-6D31F7A49F0D}">
      <dgm:prSet/>
      <dgm:spPr/>
      <dgm:t>
        <a:bodyPr/>
        <a:lstStyle/>
        <a:p>
          <a:endParaRPr lang="en-US"/>
        </a:p>
      </dgm:t>
    </dgm:pt>
    <dgm:pt modelId="{F0CAC154-AEEB-4DA6-BEB0-851FB574A0CE}" type="sibTrans" cxnId="{E7677CBC-2106-444B-A143-6D31F7A49F0D}">
      <dgm:prSet/>
      <dgm:spPr/>
      <dgm:t>
        <a:bodyPr/>
        <a:lstStyle/>
        <a:p>
          <a:endParaRPr lang="en-US"/>
        </a:p>
      </dgm:t>
    </dgm:pt>
    <dgm:pt modelId="{59412A3F-DF51-422D-8C3B-E12351D044A1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200" b="1" dirty="0">
              <a:solidFill>
                <a:schemeClr val="tx1"/>
              </a:solidFill>
              <a:latin typeface="Trebuchet MS" pitchFamily="34" charset="0"/>
            </a:rPr>
            <a:t>JAWATANKUAS KECIL MAJLIS PERASMIAN, SAMBUTAN DAN PROTOKOL</a:t>
          </a:r>
        </a:p>
      </dgm:t>
    </dgm:pt>
    <dgm:pt modelId="{B29449A3-067E-432B-8756-A3902E403F29}" type="parTrans" cxnId="{E6B7DAF4-A824-4271-A054-B95C37571D17}">
      <dgm:prSet/>
      <dgm:spPr/>
      <dgm:t>
        <a:bodyPr/>
        <a:lstStyle/>
        <a:p>
          <a:endParaRPr lang="en-US"/>
        </a:p>
      </dgm:t>
    </dgm:pt>
    <dgm:pt modelId="{ACF7655F-4630-45FB-9F68-62FCB16F6B48}" type="sibTrans" cxnId="{E6B7DAF4-A824-4271-A054-B95C37571D17}">
      <dgm:prSet/>
      <dgm:spPr/>
      <dgm:t>
        <a:bodyPr/>
        <a:lstStyle/>
        <a:p>
          <a:endParaRPr lang="en-US"/>
        </a:p>
      </dgm:t>
    </dgm:pt>
    <dgm:pt modelId="{7DED42D7-435A-489C-9B0F-06D97E4A3058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200" b="1" dirty="0">
              <a:solidFill>
                <a:schemeClr val="tx1"/>
              </a:solidFill>
              <a:latin typeface="Trebuchet MS" pitchFamily="34" charset="0"/>
            </a:rPr>
            <a:t>JAWATANKUASA KECIL PUBLISITI DAN MEDIA</a:t>
          </a:r>
        </a:p>
      </dgm:t>
    </dgm:pt>
    <dgm:pt modelId="{1BD08E0A-7AAB-45F5-88AA-238666787599}" type="parTrans" cxnId="{1B60F4DA-845F-4492-A064-6801004F3097}">
      <dgm:prSet/>
      <dgm:spPr/>
      <dgm:t>
        <a:bodyPr/>
        <a:lstStyle/>
        <a:p>
          <a:endParaRPr lang="en-US"/>
        </a:p>
      </dgm:t>
    </dgm:pt>
    <dgm:pt modelId="{24881F7E-0A64-4E29-ACF1-8832E761E2E9}" type="sibTrans" cxnId="{1B60F4DA-845F-4492-A064-6801004F3097}">
      <dgm:prSet/>
      <dgm:spPr/>
      <dgm:t>
        <a:bodyPr/>
        <a:lstStyle/>
        <a:p>
          <a:endParaRPr lang="en-US"/>
        </a:p>
      </dgm:t>
    </dgm:pt>
    <dgm:pt modelId="{49527F1E-0060-415F-B4B5-5A01F7A9BA24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200" b="1" dirty="0">
              <a:solidFill>
                <a:schemeClr val="tx1"/>
              </a:solidFill>
              <a:latin typeface="Trebuchet MS" pitchFamily="34" charset="0"/>
            </a:rPr>
            <a:t>JAWATANKUASA KECIL TEKS UCAPAN</a:t>
          </a:r>
        </a:p>
      </dgm:t>
    </dgm:pt>
    <dgm:pt modelId="{5261D9E6-9D48-405C-A076-7A7AF966BAD0}" type="parTrans" cxnId="{FCE8CEA5-F642-49E6-9797-8992EB55269C}">
      <dgm:prSet/>
      <dgm:spPr/>
      <dgm:t>
        <a:bodyPr/>
        <a:lstStyle/>
        <a:p>
          <a:endParaRPr lang="en-US"/>
        </a:p>
      </dgm:t>
    </dgm:pt>
    <dgm:pt modelId="{3570D0F9-61E8-4402-BBD7-8713F1481D90}" type="sibTrans" cxnId="{FCE8CEA5-F642-49E6-9797-8992EB55269C}">
      <dgm:prSet/>
      <dgm:spPr/>
      <dgm:t>
        <a:bodyPr/>
        <a:lstStyle/>
        <a:p>
          <a:endParaRPr lang="en-US"/>
        </a:p>
      </dgm:t>
    </dgm:pt>
    <dgm:pt modelId="{F469976E-FA28-4CA3-909D-0DD6FF6D34CA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200" b="1" dirty="0">
              <a:solidFill>
                <a:schemeClr val="tx1"/>
              </a:solidFill>
              <a:latin typeface="Trebuchet MS" pitchFamily="34" charset="0"/>
            </a:rPr>
            <a:t>JAWATANKUASA KECIK LOGISTIK</a:t>
          </a:r>
        </a:p>
      </dgm:t>
    </dgm:pt>
    <dgm:pt modelId="{44FD9B66-A432-4022-8E94-0D7F6531312C}" type="parTrans" cxnId="{07AB62EF-9D5F-41F3-B9C9-BF65E44EE9FE}">
      <dgm:prSet/>
      <dgm:spPr/>
      <dgm:t>
        <a:bodyPr/>
        <a:lstStyle/>
        <a:p>
          <a:endParaRPr lang="en-US"/>
        </a:p>
      </dgm:t>
    </dgm:pt>
    <dgm:pt modelId="{538282E9-3D75-439F-8D81-361A95728048}" type="sibTrans" cxnId="{07AB62EF-9D5F-41F3-B9C9-BF65E44EE9FE}">
      <dgm:prSet/>
      <dgm:spPr/>
      <dgm:t>
        <a:bodyPr/>
        <a:lstStyle/>
        <a:p>
          <a:endParaRPr lang="en-US"/>
        </a:p>
      </dgm:t>
    </dgm:pt>
    <dgm:pt modelId="{E89595F8-B6BF-419A-B530-077939693EEB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200" b="1" dirty="0">
              <a:solidFill>
                <a:schemeClr val="tx1"/>
              </a:solidFill>
              <a:latin typeface="Trebuchet MS" pitchFamily="34" charset="0"/>
            </a:rPr>
            <a:t>JAWATANKUASA KECIL PERSEMBAHAN</a:t>
          </a:r>
        </a:p>
      </dgm:t>
    </dgm:pt>
    <dgm:pt modelId="{1CF0412B-B035-4FC8-94A1-0732DAA7A9BA}" type="parTrans" cxnId="{2127FD54-1B88-4645-8149-8A816B364A4F}">
      <dgm:prSet/>
      <dgm:spPr/>
      <dgm:t>
        <a:bodyPr/>
        <a:lstStyle/>
        <a:p>
          <a:endParaRPr lang="en-US"/>
        </a:p>
      </dgm:t>
    </dgm:pt>
    <dgm:pt modelId="{351BA90F-12F8-4789-B60D-19E05B86FEC6}" type="sibTrans" cxnId="{2127FD54-1B88-4645-8149-8A816B364A4F}">
      <dgm:prSet/>
      <dgm:spPr/>
      <dgm:t>
        <a:bodyPr/>
        <a:lstStyle/>
        <a:p>
          <a:endParaRPr lang="en-US"/>
        </a:p>
      </dgm:t>
    </dgm:pt>
    <dgm:pt modelId="{808B5470-3E15-4296-BA35-44F18DF1FBD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200" b="1" dirty="0">
              <a:solidFill>
                <a:schemeClr val="tx1"/>
              </a:solidFill>
              <a:latin typeface="Trebuchet MS" pitchFamily="34" charset="0"/>
            </a:rPr>
            <a:t>JAWATANKUASA KECIL MAKANAN</a:t>
          </a:r>
        </a:p>
      </dgm:t>
    </dgm:pt>
    <dgm:pt modelId="{64DDF38D-201B-47C6-BC22-C18CF0BC5C9D}" type="parTrans" cxnId="{4D3819DA-320E-4519-9F13-E0B01A50CF46}">
      <dgm:prSet/>
      <dgm:spPr/>
      <dgm:t>
        <a:bodyPr/>
        <a:lstStyle/>
        <a:p>
          <a:endParaRPr lang="en-US"/>
        </a:p>
      </dgm:t>
    </dgm:pt>
    <dgm:pt modelId="{1D53A5F2-C544-48E5-817C-9452000F497A}" type="sibTrans" cxnId="{4D3819DA-320E-4519-9F13-E0B01A50CF46}">
      <dgm:prSet/>
      <dgm:spPr/>
      <dgm:t>
        <a:bodyPr/>
        <a:lstStyle/>
        <a:p>
          <a:endParaRPr lang="en-US"/>
        </a:p>
      </dgm:t>
    </dgm:pt>
    <dgm:pt modelId="{77FA283A-5478-45A1-BB25-41B091AB7C50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200" b="1" dirty="0">
              <a:solidFill>
                <a:schemeClr val="tx1"/>
              </a:solidFill>
              <a:latin typeface="Trebuchet MS" pitchFamily="34" charset="0"/>
            </a:rPr>
            <a:t>JAWATANKUASA KECIL TEKNIKAL</a:t>
          </a:r>
        </a:p>
      </dgm:t>
    </dgm:pt>
    <dgm:pt modelId="{DDC97EED-2D79-4A1D-A8CA-478A000FCB7C}" type="parTrans" cxnId="{70D39A3B-41BD-484F-906B-054051475120}">
      <dgm:prSet/>
      <dgm:spPr/>
      <dgm:t>
        <a:bodyPr/>
        <a:lstStyle/>
        <a:p>
          <a:endParaRPr lang="en-US"/>
        </a:p>
      </dgm:t>
    </dgm:pt>
    <dgm:pt modelId="{3981868A-2BC2-492B-9DAC-1160158F03CB}" type="sibTrans" cxnId="{70D39A3B-41BD-484F-906B-054051475120}">
      <dgm:prSet/>
      <dgm:spPr/>
      <dgm:t>
        <a:bodyPr/>
        <a:lstStyle/>
        <a:p>
          <a:endParaRPr lang="en-US"/>
        </a:p>
      </dgm:t>
    </dgm:pt>
    <dgm:pt modelId="{B99CA8FD-49D4-4A43-9991-54F9EABC36C5}" type="pres">
      <dgm:prSet presAssocID="{1210AC28-CD04-4C82-9A0D-1F93C8CE80A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10BF0DC-9062-4AB0-A52C-655A13DE6B77}" type="pres">
      <dgm:prSet presAssocID="{F0EA346D-7009-485A-9B6D-2ABA1F53BA1C}" presName="root1" presStyleCnt="0"/>
      <dgm:spPr/>
    </dgm:pt>
    <dgm:pt modelId="{0406969D-FD3C-430B-9DD7-CF0F25CC2672}" type="pres">
      <dgm:prSet presAssocID="{F0EA346D-7009-485A-9B6D-2ABA1F53BA1C}" presName="LevelOneTextNode" presStyleLbl="node0" presStyleIdx="0" presStyleCnt="1" custScaleX="119560" custLinFactNeighborX="-89013" custLinFactNeighborY="-3480">
        <dgm:presLayoutVars>
          <dgm:chPref val="3"/>
        </dgm:presLayoutVars>
      </dgm:prSet>
      <dgm:spPr/>
    </dgm:pt>
    <dgm:pt modelId="{FA4AB0E4-5366-4EFE-A8F7-B044AD97E866}" type="pres">
      <dgm:prSet presAssocID="{F0EA346D-7009-485A-9B6D-2ABA1F53BA1C}" presName="level2hierChild" presStyleCnt="0"/>
      <dgm:spPr/>
    </dgm:pt>
    <dgm:pt modelId="{2E0B6F1C-ED36-483D-8F67-5FAD4376E430}" type="pres">
      <dgm:prSet presAssocID="{223F7A6A-93FF-4B32-8FD4-8CA5D840949C}" presName="conn2-1" presStyleLbl="parChTrans1D2" presStyleIdx="0" presStyleCnt="1"/>
      <dgm:spPr/>
    </dgm:pt>
    <dgm:pt modelId="{212C1976-2C28-48F7-9A01-FDC89503C485}" type="pres">
      <dgm:prSet presAssocID="{223F7A6A-93FF-4B32-8FD4-8CA5D840949C}" presName="connTx" presStyleLbl="parChTrans1D2" presStyleIdx="0" presStyleCnt="1"/>
      <dgm:spPr/>
    </dgm:pt>
    <dgm:pt modelId="{B97120F3-A40D-4875-8A5B-8C73B06A8E43}" type="pres">
      <dgm:prSet presAssocID="{CA61C8F9-3ACF-4F48-ADF7-8B2D850858B6}" presName="root2" presStyleCnt="0"/>
      <dgm:spPr/>
    </dgm:pt>
    <dgm:pt modelId="{655BE86E-981F-4C11-B805-DA2D752DD166}" type="pres">
      <dgm:prSet presAssocID="{CA61C8F9-3ACF-4F48-ADF7-8B2D850858B6}" presName="LevelTwoTextNode" presStyleLbl="node2" presStyleIdx="0" presStyleCnt="1" custLinFactNeighborX="-77436" custLinFactNeighborY="-3480">
        <dgm:presLayoutVars>
          <dgm:chPref val="3"/>
        </dgm:presLayoutVars>
      </dgm:prSet>
      <dgm:spPr/>
    </dgm:pt>
    <dgm:pt modelId="{2AA70219-8DB0-44B3-89EC-701006FB2249}" type="pres">
      <dgm:prSet presAssocID="{CA61C8F9-3ACF-4F48-ADF7-8B2D850858B6}" presName="level3hierChild" presStyleCnt="0"/>
      <dgm:spPr/>
    </dgm:pt>
    <dgm:pt modelId="{28955F6B-83AD-4BCC-A2EC-60839D6D5419}" type="pres">
      <dgm:prSet presAssocID="{B29449A3-067E-432B-8756-A3902E403F29}" presName="conn2-1" presStyleLbl="parChTrans1D3" presStyleIdx="0" presStyleCnt="7"/>
      <dgm:spPr/>
    </dgm:pt>
    <dgm:pt modelId="{A6ACE8BB-74AD-480E-B8CC-A473976CA647}" type="pres">
      <dgm:prSet presAssocID="{B29449A3-067E-432B-8756-A3902E403F29}" presName="connTx" presStyleLbl="parChTrans1D3" presStyleIdx="0" presStyleCnt="7"/>
      <dgm:spPr/>
    </dgm:pt>
    <dgm:pt modelId="{901F3043-6F9A-46B6-B89D-4E49E63B97DB}" type="pres">
      <dgm:prSet presAssocID="{59412A3F-DF51-422D-8C3B-E12351D044A1}" presName="root2" presStyleCnt="0"/>
      <dgm:spPr/>
    </dgm:pt>
    <dgm:pt modelId="{D1D8C8F2-C10B-4921-8C3C-BDD1202F30B8}" type="pres">
      <dgm:prSet presAssocID="{59412A3F-DF51-422D-8C3B-E12351D044A1}" presName="LevelTwoTextNode" presStyleLbl="node3" presStyleIdx="0" presStyleCnt="7">
        <dgm:presLayoutVars>
          <dgm:chPref val="3"/>
        </dgm:presLayoutVars>
      </dgm:prSet>
      <dgm:spPr/>
    </dgm:pt>
    <dgm:pt modelId="{267A1B15-98AF-4E86-ADB2-47B0EFCD4BEC}" type="pres">
      <dgm:prSet presAssocID="{59412A3F-DF51-422D-8C3B-E12351D044A1}" presName="level3hierChild" presStyleCnt="0"/>
      <dgm:spPr/>
    </dgm:pt>
    <dgm:pt modelId="{CAF31F58-8BC9-4D7C-85E7-4D032997350F}" type="pres">
      <dgm:prSet presAssocID="{1BD08E0A-7AAB-45F5-88AA-238666787599}" presName="conn2-1" presStyleLbl="parChTrans1D3" presStyleIdx="1" presStyleCnt="7"/>
      <dgm:spPr/>
    </dgm:pt>
    <dgm:pt modelId="{EF301994-5C22-4978-9A65-4065A97A9DBE}" type="pres">
      <dgm:prSet presAssocID="{1BD08E0A-7AAB-45F5-88AA-238666787599}" presName="connTx" presStyleLbl="parChTrans1D3" presStyleIdx="1" presStyleCnt="7"/>
      <dgm:spPr/>
    </dgm:pt>
    <dgm:pt modelId="{090E0038-71E0-435B-9694-B0442F8C4E3C}" type="pres">
      <dgm:prSet presAssocID="{7DED42D7-435A-489C-9B0F-06D97E4A3058}" presName="root2" presStyleCnt="0"/>
      <dgm:spPr/>
    </dgm:pt>
    <dgm:pt modelId="{D00184D9-9D7F-400E-AF11-B00AE44462B3}" type="pres">
      <dgm:prSet presAssocID="{7DED42D7-435A-489C-9B0F-06D97E4A3058}" presName="LevelTwoTextNode" presStyleLbl="node3" presStyleIdx="1" presStyleCnt="7">
        <dgm:presLayoutVars>
          <dgm:chPref val="3"/>
        </dgm:presLayoutVars>
      </dgm:prSet>
      <dgm:spPr/>
    </dgm:pt>
    <dgm:pt modelId="{CAF80BB7-F774-4F4C-A964-74F4AC86D3A2}" type="pres">
      <dgm:prSet presAssocID="{7DED42D7-435A-489C-9B0F-06D97E4A3058}" presName="level3hierChild" presStyleCnt="0"/>
      <dgm:spPr/>
    </dgm:pt>
    <dgm:pt modelId="{65160D0C-4EAF-4A10-A091-367B6C6893F3}" type="pres">
      <dgm:prSet presAssocID="{5261D9E6-9D48-405C-A076-7A7AF966BAD0}" presName="conn2-1" presStyleLbl="parChTrans1D3" presStyleIdx="2" presStyleCnt="7"/>
      <dgm:spPr/>
    </dgm:pt>
    <dgm:pt modelId="{545590CC-0611-4E66-9B84-A4E6622872FC}" type="pres">
      <dgm:prSet presAssocID="{5261D9E6-9D48-405C-A076-7A7AF966BAD0}" presName="connTx" presStyleLbl="parChTrans1D3" presStyleIdx="2" presStyleCnt="7"/>
      <dgm:spPr/>
    </dgm:pt>
    <dgm:pt modelId="{247D474F-B0E1-4F43-90CC-1620AD431580}" type="pres">
      <dgm:prSet presAssocID="{49527F1E-0060-415F-B4B5-5A01F7A9BA24}" presName="root2" presStyleCnt="0"/>
      <dgm:spPr/>
    </dgm:pt>
    <dgm:pt modelId="{0CB86E10-502E-4070-8813-C6A68D73B028}" type="pres">
      <dgm:prSet presAssocID="{49527F1E-0060-415F-B4B5-5A01F7A9BA24}" presName="LevelTwoTextNode" presStyleLbl="node3" presStyleIdx="2" presStyleCnt="7">
        <dgm:presLayoutVars>
          <dgm:chPref val="3"/>
        </dgm:presLayoutVars>
      </dgm:prSet>
      <dgm:spPr/>
    </dgm:pt>
    <dgm:pt modelId="{4D100DCB-E5EB-4FBD-AB3F-92E1324F2258}" type="pres">
      <dgm:prSet presAssocID="{49527F1E-0060-415F-B4B5-5A01F7A9BA24}" presName="level3hierChild" presStyleCnt="0"/>
      <dgm:spPr/>
    </dgm:pt>
    <dgm:pt modelId="{FB7C2218-10D7-45E1-86EE-E6AFA1ED4028}" type="pres">
      <dgm:prSet presAssocID="{44FD9B66-A432-4022-8E94-0D7F6531312C}" presName="conn2-1" presStyleLbl="parChTrans1D3" presStyleIdx="3" presStyleCnt="7"/>
      <dgm:spPr/>
    </dgm:pt>
    <dgm:pt modelId="{05AAFA0A-63BC-4CDD-BBB9-DADEA02F07C4}" type="pres">
      <dgm:prSet presAssocID="{44FD9B66-A432-4022-8E94-0D7F6531312C}" presName="connTx" presStyleLbl="parChTrans1D3" presStyleIdx="3" presStyleCnt="7"/>
      <dgm:spPr/>
    </dgm:pt>
    <dgm:pt modelId="{75DB0D2B-7BB0-4880-A632-361D96C00ED1}" type="pres">
      <dgm:prSet presAssocID="{F469976E-FA28-4CA3-909D-0DD6FF6D34CA}" presName="root2" presStyleCnt="0"/>
      <dgm:spPr/>
    </dgm:pt>
    <dgm:pt modelId="{FED00306-CD27-4301-BD74-1EE1E5691FF6}" type="pres">
      <dgm:prSet presAssocID="{F469976E-FA28-4CA3-909D-0DD6FF6D34CA}" presName="LevelTwoTextNode" presStyleLbl="node3" presStyleIdx="3" presStyleCnt="7">
        <dgm:presLayoutVars>
          <dgm:chPref val="3"/>
        </dgm:presLayoutVars>
      </dgm:prSet>
      <dgm:spPr/>
    </dgm:pt>
    <dgm:pt modelId="{B3BE1EA7-EE97-4D9D-A1E3-F08BDA8AA7DF}" type="pres">
      <dgm:prSet presAssocID="{F469976E-FA28-4CA3-909D-0DD6FF6D34CA}" presName="level3hierChild" presStyleCnt="0"/>
      <dgm:spPr/>
    </dgm:pt>
    <dgm:pt modelId="{6026F3B8-4D4D-4BF4-9758-734ADB4FA36A}" type="pres">
      <dgm:prSet presAssocID="{1CF0412B-B035-4FC8-94A1-0732DAA7A9BA}" presName="conn2-1" presStyleLbl="parChTrans1D3" presStyleIdx="4" presStyleCnt="7"/>
      <dgm:spPr/>
    </dgm:pt>
    <dgm:pt modelId="{96EAE0F1-F723-4B69-B145-91E2BA22C183}" type="pres">
      <dgm:prSet presAssocID="{1CF0412B-B035-4FC8-94A1-0732DAA7A9BA}" presName="connTx" presStyleLbl="parChTrans1D3" presStyleIdx="4" presStyleCnt="7"/>
      <dgm:spPr/>
    </dgm:pt>
    <dgm:pt modelId="{BE0151B7-D385-4F8D-85CD-1A61766958B3}" type="pres">
      <dgm:prSet presAssocID="{E89595F8-B6BF-419A-B530-077939693EEB}" presName="root2" presStyleCnt="0"/>
      <dgm:spPr/>
    </dgm:pt>
    <dgm:pt modelId="{DD38A4BC-2225-49CB-83D8-DBA1F4053A32}" type="pres">
      <dgm:prSet presAssocID="{E89595F8-B6BF-419A-B530-077939693EEB}" presName="LevelTwoTextNode" presStyleLbl="node3" presStyleIdx="4" presStyleCnt="7">
        <dgm:presLayoutVars>
          <dgm:chPref val="3"/>
        </dgm:presLayoutVars>
      </dgm:prSet>
      <dgm:spPr/>
    </dgm:pt>
    <dgm:pt modelId="{DEDF6C58-41F0-495E-8515-A934C0C76783}" type="pres">
      <dgm:prSet presAssocID="{E89595F8-B6BF-419A-B530-077939693EEB}" presName="level3hierChild" presStyleCnt="0"/>
      <dgm:spPr/>
    </dgm:pt>
    <dgm:pt modelId="{2861E97F-3245-4E89-9DD3-0C8988BEAB55}" type="pres">
      <dgm:prSet presAssocID="{64DDF38D-201B-47C6-BC22-C18CF0BC5C9D}" presName="conn2-1" presStyleLbl="parChTrans1D3" presStyleIdx="5" presStyleCnt="7"/>
      <dgm:spPr/>
    </dgm:pt>
    <dgm:pt modelId="{77F92596-67D4-4315-98CE-568D56B221E3}" type="pres">
      <dgm:prSet presAssocID="{64DDF38D-201B-47C6-BC22-C18CF0BC5C9D}" presName="connTx" presStyleLbl="parChTrans1D3" presStyleIdx="5" presStyleCnt="7"/>
      <dgm:spPr/>
    </dgm:pt>
    <dgm:pt modelId="{BD3522A6-3B1A-4016-BC31-759EFF381C93}" type="pres">
      <dgm:prSet presAssocID="{808B5470-3E15-4296-BA35-44F18DF1FBD7}" presName="root2" presStyleCnt="0"/>
      <dgm:spPr/>
    </dgm:pt>
    <dgm:pt modelId="{B6EFB928-1392-45F1-847D-A6A2227D2ECF}" type="pres">
      <dgm:prSet presAssocID="{808B5470-3E15-4296-BA35-44F18DF1FBD7}" presName="LevelTwoTextNode" presStyleLbl="node3" presStyleIdx="5" presStyleCnt="7">
        <dgm:presLayoutVars>
          <dgm:chPref val="3"/>
        </dgm:presLayoutVars>
      </dgm:prSet>
      <dgm:spPr/>
    </dgm:pt>
    <dgm:pt modelId="{E9839871-62DD-4278-95CC-47C8EB74C7AF}" type="pres">
      <dgm:prSet presAssocID="{808B5470-3E15-4296-BA35-44F18DF1FBD7}" presName="level3hierChild" presStyleCnt="0"/>
      <dgm:spPr/>
    </dgm:pt>
    <dgm:pt modelId="{1DE09AE9-947C-41F1-ABD9-787B259FC770}" type="pres">
      <dgm:prSet presAssocID="{DDC97EED-2D79-4A1D-A8CA-478A000FCB7C}" presName="conn2-1" presStyleLbl="parChTrans1D3" presStyleIdx="6" presStyleCnt="7"/>
      <dgm:spPr/>
    </dgm:pt>
    <dgm:pt modelId="{3B8F2F74-F2D4-483D-8A2C-BA3567ED82BD}" type="pres">
      <dgm:prSet presAssocID="{DDC97EED-2D79-4A1D-A8CA-478A000FCB7C}" presName="connTx" presStyleLbl="parChTrans1D3" presStyleIdx="6" presStyleCnt="7"/>
      <dgm:spPr/>
    </dgm:pt>
    <dgm:pt modelId="{8B075420-3E72-42E6-8F9B-4992B62ADA9D}" type="pres">
      <dgm:prSet presAssocID="{77FA283A-5478-45A1-BB25-41B091AB7C50}" presName="root2" presStyleCnt="0"/>
      <dgm:spPr/>
    </dgm:pt>
    <dgm:pt modelId="{535ECF1B-E758-4EDF-8529-0037AB631DCF}" type="pres">
      <dgm:prSet presAssocID="{77FA283A-5478-45A1-BB25-41B091AB7C50}" presName="LevelTwoTextNode" presStyleLbl="node3" presStyleIdx="6" presStyleCnt="7">
        <dgm:presLayoutVars>
          <dgm:chPref val="3"/>
        </dgm:presLayoutVars>
      </dgm:prSet>
      <dgm:spPr/>
    </dgm:pt>
    <dgm:pt modelId="{6081DD8C-3936-429F-870A-421276DAC4B8}" type="pres">
      <dgm:prSet presAssocID="{77FA283A-5478-45A1-BB25-41B091AB7C50}" presName="level3hierChild" presStyleCnt="0"/>
      <dgm:spPr/>
    </dgm:pt>
  </dgm:ptLst>
  <dgm:cxnLst>
    <dgm:cxn modelId="{03A6A605-05DD-4378-A18D-738DD2BC1BD8}" type="presOf" srcId="{64DDF38D-201B-47C6-BC22-C18CF0BC5C9D}" destId="{2861E97F-3245-4E89-9DD3-0C8988BEAB55}" srcOrd="0" destOrd="0" presId="urn:microsoft.com/office/officeart/2005/8/layout/hierarchy2"/>
    <dgm:cxn modelId="{C3A6430A-495C-42D0-9E9C-092896059AC9}" type="presOf" srcId="{223F7A6A-93FF-4B32-8FD4-8CA5D840949C}" destId="{2E0B6F1C-ED36-483D-8F67-5FAD4376E430}" srcOrd="0" destOrd="0" presId="urn:microsoft.com/office/officeart/2005/8/layout/hierarchy2"/>
    <dgm:cxn modelId="{B36FD612-5C6B-483B-AEF1-6B8BB389D771}" type="presOf" srcId="{1CF0412B-B035-4FC8-94A1-0732DAA7A9BA}" destId="{6026F3B8-4D4D-4BF4-9758-734ADB4FA36A}" srcOrd="0" destOrd="0" presId="urn:microsoft.com/office/officeart/2005/8/layout/hierarchy2"/>
    <dgm:cxn modelId="{C34B8213-B5C5-4692-8C01-A0717E034009}" srcId="{1210AC28-CD04-4C82-9A0D-1F93C8CE80A4}" destId="{F0EA346D-7009-485A-9B6D-2ABA1F53BA1C}" srcOrd="0" destOrd="0" parTransId="{5393293B-F55E-4222-B141-C516AE73525F}" sibTransId="{3C912201-89AE-4ADF-9378-98E04A5F6B87}"/>
    <dgm:cxn modelId="{9299551F-7083-428C-ADFC-61EBA8523154}" type="presOf" srcId="{F0EA346D-7009-485A-9B6D-2ABA1F53BA1C}" destId="{0406969D-FD3C-430B-9DD7-CF0F25CC2672}" srcOrd="0" destOrd="0" presId="urn:microsoft.com/office/officeart/2005/8/layout/hierarchy2"/>
    <dgm:cxn modelId="{39D58920-5F9E-48A7-B5CD-2BB160CB1605}" type="presOf" srcId="{B29449A3-067E-432B-8756-A3902E403F29}" destId="{28955F6B-83AD-4BCC-A2EC-60839D6D5419}" srcOrd="0" destOrd="0" presId="urn:microsoft.com/office/officeart/2005/8/layout/hierarchy2"/>
    <dgm:cxn modelId="{C9DDBF2E-030D-4D43-B470-FE52EA798716}" type="presOf" srcId="{223F7A6A-93FF-4B32-8FD4-8CA5D840949C}" destId="{212C1976-2C28-48F7-9A01-FDC89503C485}" srcOrd="1" destOrd="0" presId="urn:microsoft.com/office/officeart/2005/8/layout/hierarchy2"/>
    <dgm:cxn modelId="{5FFE3432-F8B9-4444-AEAD-EAE3598C20C4}" type="presOf" srcId="{5261D9E6-9D48-405C-A076-7A7AF966BAD0}" destId="{545590CC-0611-4E66-9B84-A4E6622872FC}" srcOrd="1" destOrd="0" presId="urn:microsoft.com/office/officeart/2005/8/layout/hierarchy2"/>
    <dgm:cxn modelId="{20168B33-1D50-4C46-8B3C-BD40D4171E61}" type="presOf" srcId="{1CF0412B-B035-4FC8-94A1-0732DAA7A9BA}" destId="{96EAE0F1-F723-4B69-B145-91E2BA22C183}" srcOrd="1" destOrd="0" presId="urn:microsoft.com/office/officeart/2005/8/layout/hierarchy2"/>
    <dgm:cxn modelId="{AAA26A35-961C-4379-8500-06771410ADC4}" type="presOf" srcId="{49527F1E-0060-415F-B4B5-5A01F7A9BA24}" destId="{0CB86E10-502E-4070-8813-C6A68D73B028}" srcOrd="0" destOrd="0" presId="urn:microsoft.com/office/officeart/2005/8/layout/hierarchy2"/>
    <dgm:cxn modelId="{47DFF235-CD8A-4834-989A-813928664075}" type="presOf" srcId="{1BD08E0A-7AAB-45F5-88AA-238666787599}" destId="{CAF31F58-8BC9-4D7C-85E7-4D032997350F}" srcOrd="0" destOrd="0" presId="urn:microsoft.com/office/officeart/2005/8/layout/hierarchy2"/>
    <dgm:cxn modelId="{70D39A3B-41BD-484F-906B-054051475120}" srcId="{CA61C8F9-3ACF-4F48-ADF7-8B2D850858B6}" destId="{77FA283A-5478-45A1-BB25-41B091AB7C50}" srcOrd="6" destOrd="0" parTransId="{DDC97EED-2D79-4A1D-A8CA-478A000FCB7C}" sibTransId="{3981868A-2BC2-492B-9DAC-1160158F03CB}"/>
    <dgm:cxn modelId="{7C90593E-0A38-485B-AAB4-A79149290345}" type="presOf" srcId="{CA61C8F9-3ACF-4F48-ADF7-8B2D850858B6}" destId="{655BE86E-981F-4C11-B805-DA2D752DD166}" srcOrd="0" destOrd="0" presId="urn:microsoft.com/office/officeart/2005/8/layout/hierarchy2"/>
    <dgm:cxn modelId="{CFF2C661-D463-4CD6-B75F-5C88D34193C3}" type="presOf" srcId="{1BD08E0A-7AAB-45F5-88AA-238666787599}" destId="{EF301994-5C22-4978-9A65-4065A97A9DBE}" srcOrd="1" destOrd="0" presId="urn:microsoft.com/office/officeart/2005/8/layout/hierarchy2"/>
    <dgm:cxn modelId="{2C0C9F42-FF70-4BBE-ADC5-91E04AFFD9C8}" type="presOf" srcId="{7DED42D7-435A-489C-9B0F-06D97E4A3058}" destId="{D00184D9-9D7F-400E-AF11-B00AE44462B3}" srcOrd="0" destOrd="0" presId="urn:microsoft.com/office/officeart/2005/8/layout/hierarchy2"/>
    <dgm:cxn modelId="{CC70D046-FB08-4288-9A49-FCFE00759BA2}" type="presOf" srcId="{B29449A3-067E-432B-8756-A3902E403F29}" destId="{A6ACE8BB-74AD-480E-B8CC-A473976CA647}" srcOrd="1" destOrd="0" presId="urn:microsoft.com/office/officeart/2005/8/layout/hierarchy2"/>
    <dgm:cxn modelId="{53C7484F-2C33-4879-967E-A50B5D9A0458}" type="presOf" srcId="{DDC97EED-2D79-4A1D-A8CA-478A000FCB7C}" destId="{3B8F2F74-F2D4-483D-8A2C-BA3567ED82BD}" srcOrd="1" destOrd="0" presId="urn:microsoft.com/office/officeart/2005/8/layout/hierarchy2"/>
    <dgm:cxn modelId="{3989836F-EA8F-4470-B091-4E7628320AD1}" type="presOf" srcId="{808B5470-3E15-4296-BA35-44F18DF1FBD7}" destId="{B6EFB928-1392-45F1-847D-A6A2227D2ECF}" srcOrd="0" destOrd="0" presId="urn:microsoft.com/office/officeart/2005/8/layout/hierarchy2"/>
    <dgm:cxn modelId="{E1857A51-A4D3-418C-BB09-9736207D141C}" type="presOf" srcId="{44FD9B66-A432-4022-8E94-0D7F6531312C}" destId="{FB7C2218-10D7-45E1-86EE-E6AFA1ED4028}" srcOrd="0" destOrd="0" presId="urn:microsoft.com/office/officeart/2005/8/layout/hierarchy2"/>
    <dgm:cxn modelId="{932DB251-1E87-480D-BDDD-EDD1E144B5D5}" type="presOf" srcId="{59412A3F-DF51-422D-8C3B-E12351D044A1}" destId="{D1D8C8F2-C10B-4921-8C3C-BDD1202F30B8}" srcOrd="0" destOrd="0" presId="urn:microsoft.com/office/officeart/2005/8/layout/hierarchy2"/>
    <dgm:cxn modelId="{2127FD54-1B88-4645-8149-8A816B364A4F}" srcId="{CA61C8F9-3ACF-4F48-ADF7-8B2D850858B6}" destId="{E89595F8-B6BF-419A-B530-077939693EEB}" srcOrd="4" destOrd="0" parTransId="{1CF0412B-B035-4FC8-94A1-0732DAA7A9BA}" sibTransId="{351BA90F-12F8-4789-B60D-19E05B86FEC6}"/>
    <dgm:cxn modelId="{C8D8A37F-0DA9-4140-B748-5E8B24A5F411}" type="presOf" srcId="{E89595F8-B6BF-419A-B530-077939693EEB}" destId="{DD38A4BC-2225-49CB-83D8-DBA1F4053A32}" srcOrd="0" destOrd="0" presId="urn:microsoft.com/office/officeart/2005/8/layout/hierarchy2"/>
    <dgm:cxn modelId="{FCE8CEA5-F642-49E6-9797-8992EB55269C}" srcId="{CA61C8F9-3ACF-4F48-ADF7-8B2D850858B6}" destId="{49527F1E-0060-415F-B4B5-5A01F7A9BA24}" srcOrd="2" destOrd="0" parTransId="{5261D9E6-9D48-405C-A076-7A7AF966BAD0}" sibTransId="{3570D0F9-61E8-4402-BBD7-8713F1481D90}"/>
    <dgm:cxn modelId="{8FBB42A8-5D2A-4451-B19B-382737B93DD5}" type="presOf" srcId="{DDC97EED-2D79-4A1D-A8CA-478A000FCB7C}" destId="{1DE09AE9-947C-41F1-ABD9-787B259FC770}" srcOrd="0" destOrd="0" presId="urn:microsoft.com/office/officeart/2005/8/layout/hierarchy2"/>
    <dgm:cxn modelId="{B963D6B3-388A-4E68-BEDB-A58546E322C4}" type="presOf" srcId="{64DDF38D-201B-47C6-BC22-C18CF0BC5C9D}" destId="{77F92596-67D4-4315-98CE-568D56B221E3}" srcOrd="1" destOrd="0" presId="urn:microsoft.com/office/officeart/2005/8/layout/hierarchy2"/>
    <dgm:cxn modelId="{066623B8-DB0D-427B-80A7-AB79B167C104}" type="presOf" srcId="{77FA283A-5478-45A1-BB25-41B091AB7C50}" destId="{535ECF1B-E758-4EDF-8529-0037AB631DCF}" srcOrd="0" destOrd="0" presId="urn:microsoft.com/office/officeart/2005/8/layout/hierarchy2"/>
    <dgm:cxn modelId="{E7677CBC-2106-444B-A143-6D31F7A49F0D}" srcId="{F0EA346D-7009-485A-9B6D-2ABA1F53BA1C}" destId="{CA61C8F9-3ACF-4F48-ADF7-8B2D850858B6}" srcOrd="0" destOrd="0" parTransId="{223F7A6A-93FF-4B32-8FD4-8CA5D840949C}" sibTransId="{F0CAC154-AEEB-4DA6-BEB0-851FB574A0CE}"/>
    <dgm:cxn modelId="{540787BD-7D50-44C0-97E6-0606AE7F831C}" type="presOf" srcId="{44FD9B66-A432-4022-8E94-0D7F6531312C}" destId="{05AAFA0A-63BC-4CDD-BBB9-DADEA02F07C4}" srcOrd="1" destOrd="0" presId="urn:microsoft.com/office/officeart/2005/8/layout/hierarchy2"/>
    <dgm:cxn modelId="{218FFDD2-EFFC-499C-9810-3BEABC2495A7}" type="presOf" srcId="{F469976E-FA28-4CA3-909D-0DD6FF6D34CA}" destId="{FED00306-CD27-4301-BD74-1EE1E5691FF6}" srcOrd="0" destOrd="0" presId="urn:microsoft.com/office/officeart/2005/8/layout/hierarchy2"/>
    <dgm:cxn modelId="{4D3819DA-320E-4519-9F13-E0B01A50CF46}" srcId="{CA61C8F9-3ACF-4F48-ADF7-8B2D850858B6}" destId="{808B5470-3E15-4296-BA35-44F18DF1FBD7}" srcOrd="5" destOrd="0" parTransId="{64DDF38D-201B-47C6-BC22-C18CF0BC5C9D}" sibTransId="{1D53A5F2-C544-48E5-817C-9452000F497A}"/>
    <dgm:cxn modelId="{1B60F4DA-845F-4492-A064-6801004F3097}" srcId="{CA61C8F9-3ACF-4F48-ADF7-8B2D850858B6}" destId="{7DED42D7-435A-489C-9B0F-06D97E4A3058}" srcOrd="1" destOrd="0" parTransId="{1BD08E0A-7AAB-45F5-88AA-238666787599}" sibTransId="{24881F7E-0A64-4E29-ACF1-8832E761E2E9}"/>
    <dgm:cxn modelId="{7965C0DD-5D11-4FB4-8768-77719909B05C}" type="presOf" srcId="{1210AC28-CD04-4C82-9A0D-1F93C8CE80A4}" destId="{B99CA8FD-49D4-4A43-9991-54F9EABC36C5}" srcOrd="0" destOrd="0" presId="urn:microsoft.com/office/officeart/2005/8/layout/hierarchy2"/>
    <dgm:cxn modelId="{BE5064DF-2689-4BE4-8F66-F824F2B73C08}" type="presOf" srcId="{5261D9E6-9D48-405C-A076-7A7AF966BAD0}" destId="{65160D0C-4EAF-4A10-A091-367B6C6893F3}" srcOrd="0" destOrd="0" presId="urn:microsoft.com/office/officeart/2005/8/layout/hierarchy2"/>
    <dgm:cxn modelId="{07AB62EF-9D5F-41F3-B9C9-BF65E44EE9FE}" srcId="{CA61C8F9-3ACF-4F48-ADF7-8B2D850858B6}" destId="{F469976E-FA28-4CA3-909D-0DD6FF6D34CA}" srcOrd="3" destOrd="0" parTransId="{44FD9B66-A432-4022-8E94-0D7F6531312C}" sibTransId="{538282E9-3D75-439F-8D81-361A95728048}"/>
    <dgm:cxn modelId="{E6B7DAF4-A824-4271-A054-B95C37571D17}" srcId="{CA61C8F9-3ACF-4F48-ADF7-8B2D850858B6}" destId="{59412A3F-DF51-422D-8C3B-E12351D044A1}" srcOrd="0" destOrd="0" parTransId="{B29449A3-067E-432B-8756-A3902E403F29}" sibTransId="{ACF7655F-4630-45FB-9F68-62FCB16F6B48}"/>
    <dgm:cxn modelId="{90CF8B43-7ED5-4415-BFA2-9A59AA77C945}" type="presParOf" srcId="{B99CA8FD-49D4-4A43-9991-54F9EABC36C5}" destId="{210BF0DC-9062-4AB0-A52C-655A13DE6B77}" srcOrd="0" destOrd="0" presId="urn:microsoft.com/office/officeart/2005/8/layout/hierarchy2"/>
    <dgm:cxn modelId="{B83D2C1E-7138-4BB6-97CD-FFD7E4B23B34}" type="presParOf" srcId="{210BF0DC-9062-4AB0-A52C-655A13DE6B77}" destId="{0406969D-FD3C-430B-9DD7-CF0F25CC2672}" srcOrd="0" destOrd="0" presId="urn:microsoft.com/office/officeart/2005/8/layout/hierarchy2"/>
    <dgm:cxn modelId="{8D27C0AE-A796-4965-AE40-7A3A665ADD47}" type="presParOf" srcId="{210BF0DC-9062-4AB0-A52C-655A13DE6B77}" destId="{FA4AB0E4-5366-4EFE-A8F7-B044AD97E866}" srcOrd="1" destOrd="0" presId="urn:microsoft.com/office/officeart/2005/8/layout/hierarchy2"/>
    <dgm:cxn modelId="{64E69D75-43C0-4215-B532-C2DD7ABDE121}" type="presParOf" srcId="{FA4AB0E4-5366-4EFE-A8F7-B044AD97E866}" destId="{2E0B6F1C-ED36-483D-8F67-5FAD4376E430}" srcOrd="0" destOrd="0" presId="urn:microsoft.com/office/officeart/2005/8/layout/hierarchy2"/>
    <dgm:cxn modelId="{B3108467-4A67-4B41-A2A2-587404E011F6}" type="presParOf" srcId="{2E0B6F1C-ED36-483D-8F67-5FAD4376E430}" destId="{212C1976-2C28-48F7-9A01-FDC89503C485}" srcOrd="0" destOrd="0" presId="urn:microsoft.com/office/officeart/2005/8/layout/hierarchy2"/>
    <dgm:cxn modelId="{7958AAAE-0DD1-4423-87C0-EF30ADDC341F}" type="presParOf" srcId="{FA4AB0E4-5366-4EFE-A8F7-B044AD97E866}" destId="{B97120F3-A40D-4875-8A5B-8C73B06A8E43}" srcOrd="1" destOrd="0" presId="urn:microsoft.com/office/officeart/2005/8/layout/hierarchy2"/>
    <dgm:cxn modelId="{0C70362C-BDEC-4FA0-B71D-27B1C136EE4B}" type="presParOf" srcId="{B97120F3-A40D-4875-8A5B-8C73B06A8E43}" destId="{655BE86E-981F-4C11-B805-DA2D752DD166}" srcOrd="0" destOrd="0" presId="urn:microsoft.com/office/officeart/2005/8/layout/hierarchy2"/>
    <dgm:cxn modelId="{73207111-3197-41F0-A23A-0F93CB1C2499}" type="presParOf" srcId="{B97120F3-A40D-4875-8A5B-8C73B06A8E43}" destId="{2AA70219-8DB0-44B3-89EC-701006FB2249}" srcOrd="1" destOrd="0" presId="urn:microsoft.com/office/officeart/2005/8/layout/hierarchy2"/>
    <dgm:cxn modelId="{CF49BC9F-CC31-4367-8FCF-FD58D4C83133}" type="presParOf" srcId="{2AA70219-8DB0-44B3-89EC-701006FB2249}" destId="{28955F6B-83AD-4BCC-A2EC-60839D6D5419}" srcOrd="0" destOrd="0" presId="urn:microsoft.com/office/officeart/2005/8/layout/hierarchy2"/>
    <dgm:cxn modelId="{A969DCB5-4818-4525-BD3F-C25365613490}" type="presParOf" srcId="{28955F6B-83AD-4BCC-A2EC-60839D6D5419}" destId="{A6ACE8BB-74AD-480E-B8CC-A473976CA647}" srcOrd="0" destOrd="0" presId="urn:microsoft.com/office/officeart/2005/8/layout/hierarchy2"/>
    <dgm:cxn modelId="{139A1C25-CC60-4818-A56F-0F3B547600D9}" type="presParOf" srcId="{2AA70219-8DB0-44B3-89EC-701006FB2249}" destId="{901F3043-6F9A-46B6-B89D-4E49E63B97DB}" srcOrd="1" destOrd="0" presId="urn:microsoft.com/office/officeart/2005/8/layout/hierarchy2"/>
    <dgm:cxn modelId="{7BA39A8A-2332-494C-A71A-119955E8C8F5}" type="presParOf" srcId="{901F3043-6F9A-46B6-B89D-4E49E63B97DB}" destId="{D1D8C8F2-C10B-4921-8C3C-BDD1202F30B8}" srcOrd="0" destOrd="0" presId="urn:microsoft.com/office/officeart/2005/8/layout/hierarchy2"/>
    <dgm:cxn modelId="{840F861A-5C5A-415D-906F-504753CB4EF1}" type="presParOf" srcId="{901F3043-6F9A-46B6-B89D-4E49E63B97DB}" destId="{267A1B15-98AF-4E86-ADB2-47B0EFCD4BEC}" srcOrd="1" destOrd="0" presId="urn:microsoft.com/office/officeart/2005/8/layout/hierarchy2"/>
    <dgm:cxn modelId="{C78645C6-3E3A-408F-9962-F8B82645B86E}" type="presParOf" srcId="{2AA70219-8DB0-44B3-89EC-701006FB2249}" destId="{CAF31F58-8BC9-4D7C-85E7-4D032997350F}" srcOrd="2" destOrd="0" presId="urn:microsoft.com/office/officeart/2005/8/layout/hierarchy2"/>
    <dgm:cxn modelId="{7F9D78FB-9B3D-4284-8AC5-874CCCA8AF6E}" type="presParOf" srcId="{CAF31F58-8BC9-4D7C-85E7-4D032997350F}" destId="{EF301994-5C22-4978-9A65-4065A97A9DBE}" srcOrd="0" destOrd="0" presId="urn:microsoft.com/office/officeart/2005/8/layout/hierarchy2"/>
    <dgm:cxn modelId="{5F03AE26-4EEE-47CB-94CD-C3E25ADD35E0}" type="presParOf" srcId="{2AA70219-8DB0-44B3-89EC-701006FB2249}" destId="{090E0038-71E0-435B-9694-B0442F8C4E3C}" srcOrd="3" destOrd="0" presId="urn:microsoft.com/office/officeart/2005/8/layout/hierarchy2"/>
    <dgm:cxn modelId="{3EDB4AED-F659-4FE9-BB84-136407A46214}" type="presParOf" srcId="{090E0038-71E0-435B-9694-B0442F8C4E3C}" destId="{D00184D9-9D7F-400E-AF11-B00AE44462B3}" srcOrd="0" destOrd="0" presId="urn:microsoft.com/office/officeart/2005/8/layout/hierarchy2"/>
    <dgm:cxn modelId="{0E25DA73-FBE9-4D11-A7CB-2DDF1989F13F}" type="presParOf" srcId="{090E0038-71E0-435B-9694-B0442F8C4E3C}" destId="{CAF80BB7-F774-4F4C-A964-74F4AC86D3A2}" srcOrd="1" destOrd="0" presId="urn:microsoft.com/office/officeart/2005/8/layout/hierarchy2"/>
    <dgm:cxn modelId="{E5E4D782-7180-4E53-836A-1B93FA5625ED}" type="presParOf" srcId="{2AA70219-8DB0-44B3-89EC-701006FB2249}" destId="{65160D0C-4EAF-4A10-A091-367B6C6893F3}" srcOrd="4" destOrd="0" presId="urn:microsoft.com/office/officeart/2005/8/layout/hierarchy2"/>
    <dgm:cxn modelId="{A264E415-2032-45AB-BC56-5DB14FBBE4B9}" type="presParOf" srcId="{65160D0C-4EAF-4A10-A091-367B6C6893F3}" destId="{545590CC-0611-4E66-9B84-A4E6622872FC}" srcOrd="0" destOrd="0" presId="urn:microsoft.com/office/officeart/2005/8/layout/hierarchy2"/>
    <dgm:cxn modelId="{FB2441F1-4421-4D0A-B1F4-F4D4FCF5178C}" type="presParOf" srcId="{2AA70219-8DB0-44B3-89EC-701006FB2249}" destId="{247D474F-B0E1-4F43-90CC-1620AD431580}" srcOrd="5" destOrd="0" presId="urn:microsoft.com/office/officeart/2005/8/layout/hierarchy2"/>
    <dgm:cxn modelId="{1BE99BBF-404F-4C11-BEC5-CC315892F38D}" type="presParOf" srcId="{247D474F-B0E1-4F43-90CC-1620AD431580}" destId="{0CB86E10-502E-4070-8813-C6A68D73B028}" srcOrd="0" destOrd="0" presId="urn:microsoft.com/office/officeart/2005/8/layout/hierarchy2"/>
    <dgm:cxn modelId="{89766C74-8389-4BF2-81AE-03873A73F68B}" type="presParOf" srcId="{247D474F-B0E1-4F43-90CC-1620AD431580}" destId="{4D100DCB-E5EB-4FBD-AB3F-92E1324F2258}" srcOrd="1" destOrd="0" presId="urn:microsoft.com/office/officeart/2005/8/layout/hierarchy2"/>
    <dgm:cxn modelId="{8BC002E6-EB42-4424-B8BC-7A1DF720970A}" type="presParOf" srcId="{2AA70219-8DB0-44B3-89EC-701006FB2249}" destId="{FB7C2218-10D7-45E1-86EE-E6AFA1ED4028}" srcOrd="6" destOrd="0" presId="urn:microsoft.com/office/officeart/2005/8/layout/hierarchy2"/>
    <dgm:cxn modelId="{BE78AF43-D89F-4D7B-9EAF-65E378F52AF1}" type="presParOf" srcId="{FB7C2218-10D7-45E1-86EE-E6AFA1ED4028}" destId="{05AAFA0A-63BC-4CDD-BBB9-DADEA02F07C4}" srcOrd="0" destOrd="0" presId="urn:microsoft.com/office/officeart/2005/8/layout/hierarchy2"/>
    <dgm:cxn modelId="{8F2D012A-B100-45AF-B3DC-13E590027CC8}" type="presParOf" srcId="{2AA70219-8DB0-44B3-89EC-701006FB2249}" destId="{75DB0D2B-7BB0-4880-A632-361D96C00ED1}" srcOrd="7" destOrd="0" presId="urn:microsoft.com/office/officeart/2005/8/layout/hierarchy2"/>
    <dgm:cxn modelId="{17278396-C09A-4948-B3AD-E4FC96F24549}" type="presParOf" srcId="{75DB0D2B-7BB0-4880-A632-361D96C00ED1}" destId="{FED00306-CD27-4301-BD74-1EE1E5691FF6}" srcOrd="0" destOrd="0" presId="urn:microsoft.com/office/officeart/2005/8/layout/hierarchy2"/>
    <dgm:cxn modelId="{A7839464-F38C-42FF-92E1-F842F0DA9C74}" type="presParOf" srcId="{75DB0D2B-7BB0-4880-A632-361D96C00ED1}" destId="{B3BE1EA7-EE97-4D9D-A1E3-F08BDA8AA7DF}" srcOrd="1" destOrd="0" presId="urn:microsoft.com/office/officeart/2005/8/layout/hierarchy2"/>
    <dgm:cxn modelId="{6192B606-41AF-4757-9800-FA2CCD7D51E8}" type="presParOf" srcId="{2AA70219-8DB0-44B3-89EC-701006FB2249}" destId="{6026F3B8-4D4D-4BF4-9758-734ADB4FA36A}" srcOrd="8" destOrd="0" presId="urn:microsoft.com/office/officeart/2005/8/layout/hierarchy2"/>
    <dgm:cxn modelId="{D4495A1E-B212-4BA1-B1DC-D6C5BAF8B446}" type="presParOf" srcId="{6026F3B8-4D4D-4BF4-9758-734ADB4FA36A}" destId="{96EAE0F1-F723-4B69-B145-91E2BA22C183}" srcOrd="0" destOrd="0" presId="urn:microsoft.com/office/officeart/2005/8/layout/hierarchy2"/>
    <dgm:cxn modelId="{885C295C-A0B0-4471-A4ED-CBD66CA812ED}" type="presParOf" srcId="{2AA70219-8DB0-44B3-89EC-701006FB2249}" destId="{BE0151B7-D385-4F8D-85CD-1A61766958B3}" srcOrd="9" destOrd="0" presId="urn:microsoft.com/office/officeart/2005/8/layout/hierarchy2"/>
    <dgm:cxn modelId="{1908322B-86B1-48D0-AE2F-3880B845A366}" type="presParOf" srcId="{BE0151B7-D385-4F8D-85CD-1A61766958B3}" destId="{DD38A4BC-2225-49CB-83D8-DBA1F4053A32}" srcOrd="0" destOrd="0" presId="urn:microsoft.com/office/officeart/2005/8/layout/hierarchy2"/>
    <dgm:cxn modelId="{8F1C69DC-1F94-4E7C-AE65-B9964D1A7587}" type="presParOf" srcId="{BE0151B7-D385-4F8D-85CD-1A61766958B3}" destId="{DEDF6C58-41F0-495E-8515-A934C0C76783}" srcOrd="1" destOrd="0" presId="urn:microsoft.com/office/officeart/2005/8/layout/hierarchy2"/>
    <dgm:cxn modelId="{7099496B-09CB-4C13-8156-3BAEAEF5B405}" type="presParOf" srcId="{2AA70219-8DB0-44B3-89EC-701006FB2249}" destId="{2861E97F-3245-4E89-9DD3-0C8988BEAB55}" srcOrd="10" destOrd="0" presId="urn:microsoft.com/office/officeart/2005/8/layout/hierarchy2"/>
    <dgm:cxn modelId="{2A46F9A4-5977-4881-8C9C-904977057C74}" type="presParOf" srcId="{2861E97F-3245-4E89-9DD3-0C8988BEAB55}" destId="{77F92596-67D4-4315-98CE-568D56B221E3}" srcOrd="0" destOrd="0" presId="urn:microsoft.com/office/officeart/2005/8/layout/hierarchy2"/>
    <dgm:cxn modelId="{554DF60E-E5EA-47FE-9BF7-EC6A0A84CD8A}" type="presParOf" srcId="{2AA70219-8DB0-44B3-89EC-701006FB2249}" destId="{BD3522A6-3B1A-4016-BC31-759EFF381C93}" srcOrd="11" destOrd="0" presId="urn:microsoft.com/office/officeart/2005/8/layout/hierarchy2"/>
    <dgm:cxn modelId="{8A02CC2F-E352-45FB-8CC8-35686165F53D}" type="presParOf" srcId="{BD3522A6-3B1A-4016-BC31-759EFF381C93}" destId="{B6EFB928-1392-45F1-847D-A6A2227D2ECF}" srcOrd="0" destOrd="0" presId="urn:microsoft.com/office/officeart/2005/8/layout/hierarchy2"/>
    <dgm:cxn modelId="{71A0EB96-6778-4A26-91C0-B424EFDF6DAA}" type="presParOf" srcId="{BD3522A6-3B1A-4016-BC31-759EFF381C93}" destId="{E9839871-62DD-4278-95CC-47C8EB74C7AF}" srcOrd="1" destOrd="0" presId="urn:microsoft.com/office/officeart/2005/8/layout/hierarchy2"/>
    <dgm:cxn modelId="{A49089B0-2D85-45E7-9A84-9D8E3188792D}" type="presParOf" srcId="{2AA70219-8DB0-44B3-89EC-701006FB2249}" destId="{1DE09AE9-947C-41F1-ABD9-787B259FC770}" srcOrd="12" destOrd="0" presId="urn:microsoft.com/office/officeart/2005/8/layout/hierarchy2"/>
    <dgm:cxn modelId="{52BEC891-9330-4AD8-999C-B943E685C4B5}" type="presParOf" srcId="{1DE09AE9-947C-41F1-ABD9-787B259FC770}" destId="{3B8F2F74-F2D4-483D-8A2C-BA3567ED82BD}" srcOrd="0" destOrd="0" presId="urn:microsoft.com/office/officeart/2005/8/layout/hierarchy2"/>
    <dgm:cxn modelId="{ECFF2470-1C03-4FB9-BFDF-740CD4570CE1}" type="presParOf" srcId="{2AA70219-8DB0-44B3-89EC-701006FB2249}" destId="{8B075420-3E72-42E6-8F9B-4992B62ADA9D}" srcOrd="13" destOrd="0" presId="urn:microsoft.com/office/officeart/2005/8/layout/hierarchy2"/>
    <dgm:cxn modelId="{0EC73874-2877-4A5B-B4AB-5FE541759A6E}" type="presParOf" srcId="{8B075420-3E72-42E6-8F9B-4992B62ADA9D}" destId="{535ECF1B-E758-4EDF-8529-0037AB631DCF}" srcOrd="0" destOrd="0" presId="urn:microsoft.com/office/officeart/2005/8/layout/hierarchy2"/>
    <dgm:cxn modelId="{2F594A98-82C5-4341-9E9D-08CF29BCE3A9}" type="presParOf" srcId="{8B075420-3E72-42E6-8F9B-4992B62ADA9D}" destId="{6081DD8C-3936-429F-870A-421276DAC4B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899DB-FD26-45FF-BAAC-F86593140CFC}">
      <dsp:nvSpPr>
        <dsp:cNvPr id="0" name=""/>
        <dsp:cNvSpPr/>
      </dsp:nvSpPr>
      <dsp:spPr>
        <a:xfrm>
          <a:off x="709130" y="132707"/>
          <a:ext cx="4449138" cy="4128785"/>
        </a:xfrm>
        <a:prstGeom prst="pie">
          <a:avLst>
            <a:gd name="adj1" fmla="val 16200000"/>
            <a:gd name="adj2" fmla="val 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PERANCANGAN PENGURUSAN MAJLIS RASMI UPM</a:t>
          </a:r>
        </a:p>
      </dsp:txBody>
      <dsp:txXfrm>
        <a:off x="2984547" y="896532"/>
        <a:ext cx="1641943" cy="1228805"/>
      </dsp:txXfrm>
    </dsp:sp>
    <dsp:sp modelId="{8CCA923A-8873-441B-AC67-2A8A59A5F1C6}">
      <dsp:nvSpPr>
        <dsp:cNvPr id="0" name=""/>
        <dsp:cNvSpPr/>
      </dsp:nvSpPr>
      <dsp:spPr>
        <a:xfrm>
          <a:off x="932581" y="507090"/>
          <a:ext cx="3691128" cy="3691128"/>
        </a:xfrm>
        <a:prstGeom prst="pie">
          <a:avLst>
            <a:gd name="adj1" fmla="val 0"/>
            <a:gd name="adj2" fmla="val 540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SENARAI SEMAK PENGURUSAN MAJLIS RASMI UPM</a:t>
          </a:r>
        </a:p>
      </dsp:txBody>
      <dsp:txXfrm>
        <a:off x="2844058" y="2418567"/>
        <a:ext cx="1362202" cy="1098550"/>
      </dsp:txXfrm>
    </dsp:sp>
    <dsp:sp modelId="{ADB6313E-047E-4CDD-A56D-61797B1E968B}">
      <dsp:nvSpPr>
        <dsp:cNvPr id="0" name=""/>
        <dsp:cNvSpPr/>
      </dsp:nvSpPr>
      <dsp:spPr>
        <a:xfrm>
          <a:off x="932581" y="507090"/>
          <a:ext cx="3691128" cy="3691128"/>
        </a:xfrm>
        <a:prstGeom prst="pie">
          <a:avLst>
            <a:gd name="adj1" fmla="val 5400000"/>
            <a:gd name="adj2" fmla="val 1080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PELAKSANAAN PENGURUSAN MAJLIS RASMI UPM</a:t>
          </a:r>
        </a:p>
      </dsp:txBody>
      <dsp:txXfrm>
        <a:off x="1350030" y="2418567"/>
        <a:ext cx="1362202" cy="1098550"/>
      </dsp:txXfrm>
    </dsp:sp>
    <dsp:sp modelId="{B2394503-891A-4C7F-B040-8A93630027B8}">
      <dsp:nvSpPr>
        <dsp:cNvPr id="0" name=""/>
        <dsp:cNvSpPr/>
      </dsp:nvSpPr>
      <dsp:spPr>
        <a:xfrm>
          <a:off x="952513" y="457186"/>
          <a:ext cx="3691128" cy="3691128"/>
        </a:xfrm>
        <a:prstGeom prst="pie">
          <a:avLst>
            <a:gd name="adj1" fmla="val 10800000"/>
            <a:gd name="adj2" fmla="val 1620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PENILAIAN PENGURUSAN MAJLIS RASMI UPM</a:t>
          </a:r>
        </a:p>
      </dsp:txBody>
      <dsp:txXfrm>
        <a:off x="1369962" y="1138287"/>
        <a:ext cx="1362202" cy="10985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BEAE6-B22A-4620-921B-EFD6DDD0424B}">
      <dsp:nvSpPr>
        <dsp:cNvPr id="0" name=""/>
        <dsp:cNvSpPr/>
      </dsp:nvSpPr>
      <dsp:spPr>
        <a:xfrm rot="5400000">
          <a:off x="-234124" y="734628"/>
          <a:ext cx="1025013" cy="12368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55244-F9D5-486D-A7AC-CB81FAA494B3}">
      <dsp:nvSpPr>
        <dsp:cNvPr id="0" name=""/>
        <dsp:cNvSpPr/>
      </dsp:nvSpPr>
      <dsp:spPr>
        <a:xfrm>
          <a:off x="678" y="78997"/>
          <a:ext cx="1374278" cy="82456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ATUR ACARA</a:t>
          </a:r>
        </a:p>
      </dsp:txBody>
      <dsp:txXfrm>
        <a:off x="24829" y="103148"/>
        <a:ext cx="1325976" cy="776265"/>
      </dsp:txXfrm>
    </dsp:sp>
    <dsp:sp modelId="{69DBB9F1-6886-41F8-9E88-580AF7D12173}">
      <dsp:nvSpPr>
        <dsp:cNvPr id="0" name=""/>
        <dsp:cNvSpPr/>
      </dsp:nvSpPr>
      <dsp:spPr>
        <a:xfrm rot="5400000">
          <a:off x="-234124" y="1765337"/>
          <a:ext cx="1025013" cy="12368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C4E31-2EEA-4796-B60A-82A75131A843}">
      <dsp:nvSpPr>
        <dsp:cNvPr id="0" name=""/>
        <dsp:cNvSpPr/>
      </dsp:nvSpPr>
      <dsp:spPr>
        <a:xfrm>
          <a:off x="678" y="1109707"/>
          <a:ext cx="1374278" cy="82456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UCAPAN</a:t>
          </a:r>
        </a:p>
      </dsp:txBody>
      <dsp:txXfrm>
        <a:off x="24829" y="1133858"/>
        <a:ext cx="1325976" cy="776265"/>
      </dsp:txXfrm>
    </dsp:sp>
    <dsp:sp modelId="{4476C98D-7444-4DBC-B271-3F8ECD88E797}">
      <dsp:nvSpPr>
        <dsp:cNvPr id="0" name=""/>
        <dsp:cNvSpPr/>
      </dsp:nvSpPr>
      <dsp:spPr>
        <a:xfrm rot="5400000">
          <a:off x="-234124" y="2796046"/>
          <a:ext cx="1025013" cy="12368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046E1-834A-4147-AB25-51E0D9F22B77}">
      <dsp:nvSpPr>
        <dsp:cNvPr id="0" name=""/>
        <dsp:cNvSpPr/>
      </dsp:nvSpPr>
      <dsp:spPr>
        <a:xfrm>
          <a:off x="678" y="2140416"/>
          <a:ext cx="1374278" cy="82456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LAGU RASMI</a:t>
          </a:r>
        </a:p>
      </dsp:txBody>
      <dsp:txXfrm>
        <a:off x="24829" y="2164567"/>
        <a:ext cx="1325976" cy="776265"/>
      </dsp:txXfrm>
    </dsp:sp>
    <dsp:sp modelId="{B33ACA09-4BE2-4023-96A2-3C9840E8C9E7}">
      <dsp:nvSpPr>
        <dsp:cNvPr id="0" name=""/>
        <dsp:cNvSpPr/>
      </dsp:nvSpPr>
      <dsp:spPr>
        <a:xfrm rot="5400000">
          <a:off x="-234124" y="3826755"/>
          <a:ext cx="1025013" cy="12368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715D5-3D6D-412F-90E9-12E218C6BE66}">
      <dsp:nvSpPr>
        <dsp:cNvPr id="0" name=""/>
        <dsp:cNvSpPr/>
      </dsp:nvSpPr>
      <dsp:spPr>
        <a:xfrm>
          <a:off x="678" y="3171125"/>
          <a:ext cx="1374278" cy="82456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JEMPUTAN TETAMU KEHORMAT /JEMPUTAN TETAMU MAJLIS</a:t>
          </a:r>
        </a:p>
      </dsp:txBody>
      <dsp:txXfrm>
        <a:off x="24829" y="3195276"/>
        <a:ext cx="1325976" cy="776265"/>
      </dsp:txXfrm>
    </dsp:sp>
    <dsp:sp modelId="{9DC3DD5A-C3D4-4540-87F8-18DB2198284B}">
      <dsp:nvSpPr>
        <dsp:cNvPr id="0" name=""/>
        <dsp:cNvSpPr/>
      </dsp:nvSpPr>
      <dsp:spPr>
        <a:xfrm>
          <a:off x="281229" y="4342110"/>
          <a:ext cx="1822095" cy="12368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1D4AF-F320-40A1-8BE5-7B78E6FC512F}">
      <dsp:nvSpPr>
        <dsp:cNvPr id="0" name=""/>
        <dsp:cNvSpPr/>
      </dsp:nvSpPr>
      <dsp:spPr>
        <a:xfrm>
          <a:off x="678" y="4201834"/>
          <a:ext cx="1374278" cy="82456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TEMPAT MAJLIS</a:t>
          </a:r>
        </a:p>
      </dsp:txBody>
      <dsp:txXfrm>
        <a:off x="24829" y="4225985"/>
        <a:ext cx="1325976" cy="776265"/>
      </dsp:txXfrm>
    </dsp:sp>
    <dsp:sp modelId="{828B8783-D4B0-4A16-B762-A72A44E449F8}">
      <dsp:nvSpPr>
        <dsp:cNvPr id="0" name=""/>
        <dsp:cNvSpPr/>
      </dsp:nvSpPr>
      <dsp:spPr>
        <a:xfrm rot="16200000">
          <a:off x="1593666" y="3826755"/>
          <a:ext cx="1025013" cy="12368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A2208-C637-4CAF-8676-5149A97A4ECC}">
      <dsp:nvSpPr>
        <dsp:cNvPr id="0" name=""/>
        <dsp:cNvSpPr/>
      </dsp:nvSpPr>
      <dsp:spPr>
        <a:xfrm>
          <a:off x="1828469" y="4201834"/>
          <a:ext cx="1374278" cy="82456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TEKS UCAPAN TETAMU KEHORMAT</a:t>
          </a:r>
        </a:p>
      </dsp:txBody>
      <dsp:txXfrm>
        <a:off x="1852620" y="4225985"/>
        <a:ext cx="1325976" cy="776265"/>
      </dsp:txXfrm>
    </dsp:sp>
    <dsp:sp modelId="{E6B58DC1-4AA2-4183-BD3E-A010770A0992}">
      <dsp:nvSpPr>
        <dsp:cNvPr id="0" name=""/>
        <dsp:cNvSpPr/>
      </dsp:nvSpPr>
      <dsp:spPr>
        <a:xfrm rot="16200000">
          <a:off x="1593666" y="2796046"/>
          <a:ext cx="1025013" cy="12368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3F807F-C200-4D99-B56B-FBAE383F240A}">
      <dsp:nvSpPr>
        <dsp:cNvPr id="0" name=""/>
        <dsp:cNvSpPr/>
      </dsp:nvSpPr>
      <dsp:spPr>
        <a:xfrm>
          <a:off x="1828469" y="3171125"/>
          <a:ext cx="1374278" cy="82456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PENGACARA MAJLIS/TEKS</a:t>
          </a:r>
        </a:p>
      </dsp:txBody>
      <dsp:txXfrm>
        <a:off x="1852620" y="3195276"/>
        <a:ext cx="1325976" cy="776265"/>
      </dsp:txXfrm>
    </dsp:sp>
    <dsp:sp modelId="{A3F17FD9-661C-4A5B-8668-54313CE578C3}">
      <dsp:nvSpPr>
        <dsp:cNvPr id="0" name=""/>
        <dsp:cNvSpPr/>
      </dsp:nvSpPr>
      <dsp:spPr>
        <a:xfrm rot="16200000">
          <a:off x="1593666" y="1765337"/>
          <a:ext cx="1025013" cy="12368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D1D01-6E21-4054-83CF-7E14DF16C536}">
      <dsp:nvSpPr>
        <dsp:cNvPr id="0" name=""/>
        <dsp:cNvSpPr/>
      </dsp:nvSpPr>
      <dsp:spPr>
        <a:xfrm>
          <a:off x="1828469" y="2140416"/>
          <a:ext cx="1374278" cy="82456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BACAAN DOA/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PEMBACA DOA</a:t>
          </a:r>
        </a:p>
      </dsp:txBody>
      <dsp:txXfrm>
        <a:off x="1852620" y="2164567"/>
        <a:ext cx="1325976" cy="776265"/>
      </dsp:txXfrm>
    </dsp:sp>
    <dsp:sp modelId="{3DC1178D-1709-4064-8E8D-9BFDF9093894}">
      <dsp:nvSpPr>
        <dsp:cNvPr id="0" name=""/>
        <dsp:cNvSpPr/>
      </dsp:nvSpPr>
      <dsp:spPr>
        <a:xfrm rot="16200000">
          <a:off x="1593666" y="734628"/>
          <a:ext cx="1025013" cy="12368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C54D4-A89C-4D1D-8E0B-852E99214B69}">
      <dsp:nvSpPr>
        <dsp:cNvPr id="0" name=""/>
        <dsp:cNvSpPr/>
      </dsp:nvSpPr>
      <dsp:spPr>
        <a:xfrm>
          <a:off x="1828469" y="1109707"/>
          <a:ext cx="1374278" cy="82456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PETUGAS/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PENYAMBUT TETAMU</a:t>
          </a:r>
        </a:p>
      </dsp:txBody>
      <dsp:txXfrm>
        <a:off x="1852620" y="1133858"/>
        <a:ext cx="1325976" cy="776265"/>
      </dsp:txXfrm>
    </dsp:sp>
    <dsp:sp modelId="{F26B06CB-66CC-47EE-91EC-23AD8F4889E3}">
      <dsp:nvSpPr>
        <dsp:cNvPr id="0" name=""/>
        <dsp:cNvSpPr/>
      </dsp:nvSpPr>
      <dsp:spPr>
        <a:xfrm>
          <a:off x="2109020" y="219273"/>
          <a:ext cx="1822095" cy="12368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D1248-5CCB-409A-8A49-5D9DB5C6AA19}">
      <dsp:nvSpPr>
        <dsp:cNvPr id="0" name=""/>
        <dsp:cNvSpPr/>
      </dsp:nvSpPr>
      <dsp:spPr>
        <a:xfrm>
          <a:off x="1828469" y="78997"/>
          <a:ext cx="1374278" cy="82456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BUKU PROGRAM</a:t>
          </a:r>
        </a:p>
      </dsp:txBody>
      <dsp:txXfrm>
        <a:off x="1852620" y="103148"/>
        <a:ext cx="1325976" cy="776265"/>
      </dsp:txXfrm>
    </dsp:sp>
    <dsp:sp modelId="{EBCC2668-AB23-492F-BB4A-6EAD03DC99E8}">
      <dsp:nvSpPr>
        <dsp:cNvPr id="0" name=""/>
        <dsp:cNvSpPr/>
      </dsp:nvSpPr>
      <dsp:spPr>
        <a:xfrm rot="5400000">
          <a:off x="3421457" y="734628"/>
          <a:ext cx="1025013" cy="12368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56C32-B3F1-4B38-881B-A794FDE9BECC}">
      <dsp:nvSpPr>
        <dsp:cNvPr id="0" name=""/>
        <dsp:cNvSpPr/>
      </dsp:nvSpPr>
      <dsp:spPr>
        <a:xfrm>
          <a:off x="3656260" y="78997"/>
          <a:ext cx="1374278" cy="82456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PUBLISITI DAN  PENGURUSAN MEDIA</a:t>
          </a:r>
        </a:p>
      </dsp:txBody>
      <dsp:txXfrm>
        <a:off x="3680411" y="103148"/>
        <a:ext cx="1325976" cy="776265"/>
      </dsp:txXfrm>
    </dsp:sp>
    <dsp:sp modelId="{16D6B224-ECCC-40F4-9B1C-7F4CCFA285A4}">
      <dsp:nvSpPr>
        <dsp:cNvPr id="0" name=""/>
        <dsp:cNvSpPr/>
      </dsp:nvSpPr>
      <dsp:spPr>
        <a:xfrm rot="5400000">
          <a:off x="3421457" y="1765337"/>
          <a:ext cx="1025013" cy="12368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AD50D-D7D3-4BF9-B70C-EE2401853364}">
      <dsp:nvSpPr>
        <dsp:cNvPr id="0" name=""/>
        <dsp:cNvSpPr/>
      </dsp:nvSpPr>
      <dsp:spPr>
        <a:xfrm>
          <a:off x="3656260" y="1109707"/>
          <a:ext cx="1374278" cy="82456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BUKU GERAK KERJA PENTADBIRAN</a:t>
          </a:r>
        </a:p>
      </dsp:txBody>
      <dsp:txXfrm>
        <a:off x="3680411" y="1133858"/>
        <a:ext cx="1325976" cy="776265"/>
      </dsp:txXfrm>
    </dsp:sp>
    <dsp:sp modelId="{E1B07BAB-45CC-4806-8A90-D44CDDDC93D6}">
      <dsp:nvSpPr>
        <dsp:cNvPr id="0" name=""/>
        <dsp:cNvSpPr/>
      </dsp:nvSpPr>
      <dsp:spPr>
        <a:xfrm rot="5400000">
          <a:off x="3421457" y="2796046"/>
          <a:ext cx="1025013" cy="12368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12FC55-CB86-43FD-9D2C-604BE5FE70CE}">
      <dsp:nvSpPr>
        <dsp:cNvPr id="0" name=""/>
        <dsp:cNvSpPr/>
      </dsp:nvSpPr>
      <dsp:spPr>
        <a:xfrm>
          <a:off x="3656260" y="2140416"/>
          <a:ext cx="1374278" cy="82456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TEMPAT MAKAN</a:t>
          </a:r>
        </a:p>
      </dsp:txBody>
      <dsp:txXfrm>
        <a:off x="3680411" y="2164567"/>
        <a:ext cx="1325976" cy="776265"/>
      </dsp:txXfrm>
    </dsp:sp>
    <dsp:sp modelId="{67B6BC0C-F7EA-4751-A376-56CB6FCCF80C}">
      <dsp:nvSpPr>
        <dsp:cNvPr id="0" name=""/>
        <dsp:cNvSpPr/>
      </dsp:nvSpPr>
      <dsp:spPr>
        <a:xfrm rot="5400000">
          <a:off x="3421457" y="3826755"/>
          <a:ext cx="1025013" cy="12368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1F301-621F-44AC-91C1-6D0BBD7AAD7D}">
      <dsp:nvSpPr>
        <dsp:cNvPr id="0" name=""/>
        <dsp:cNvSpPr/>
      </dsp:nvSpPr>
      <dsp:spPr>
        <a:xfrm>
          <a:off x="3656260" y="3171125"/>
          <a:ext cx="1374278" cy="82456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TEMPAHAN MAKANAN</a:t>
          </a:r>
        </a:p>
      </dsp:txBody>
      <dsp:txXfrm>
        <a:off x="3680411" y="3195276"/>
        <a:ext cx="1325976" cy="776265"/>
      </dsp:txXfrm>
    </dsp:sp>
    <dsp:sp modelId="{34D9CCE0-29EB-4F6A-8ED5-2688BBC375F3}">
      <dsp:nvSpPr>
        <dsp:cNvPr id="0" name=""/>
        <dsp:cNvSpPr/>
      </dsp:nvSpPr>
      <dsp:spPr>
        <a:xfrm>
          <a:off x="3936811" y="4342110"/>
          <a:ext cx="1822095" cy="12368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87913-8952-4BEE-8D93-74921FE46905}">
      <dsp:nvSpPr>
        <dsp:cNvPr id="0" name=""/>
        <dsp:cNvSpPr/>
      </dsp:nvSpPr>
      <dsp:spPr>
        <a:xfrm>
          <a:off x="3656260" y="4201834"/>
          <a:ext cx="1374278" cy="82456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CENDERAMATA</a:t>
          </a:r>
        </a:p>
      </dsp:txBody>
      <dsp:txXfrm>
        <a:off x="3680411" y="4225985"/>
        <a:ext cx="1325976" cy="776265"/>
      </dsp:txXfrm>
    </dsp:sp>
    <dsp:sp modelId="{9FF4B5FC-1157-411F-BDAE-11DE75F20032}">
      <dsp:nvSpPr>
        <dsp:cNvPr id="0" name=""/>
        <dsp:cNvSpPr/>
      </dsp:nvSpPr>
      <dsp:spPr>
        <a:xfrm rot="16200000">
          <a:off x="5249247" y="3826755"/>
          <a:ext cx="1025013" cy="12368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6416F-6BD1-48DF-B01B-4FE38926A131}">
      <dsp:nvSpPr>
        <dsp:cNvPr id="0" name=""/>
        <dsp:cNvSpPr/>
      </dsp:nvSpPr>
      <dsp:spPr>
        <a:xfrm>
          <a:off x="5484051" y="4201834"/>
          <a:ext cx="1374278" cy="82456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LOGISTIK</a:t>
          </a:r>
        </a:p>
      </dsp:txBody>
      <dsp:txXfrm>
        <a:off x="5508202" y="4225985"/>
        <a:ext cx="1325976" cy="776265"/>
      </dsp:txXfrm>
    </dsp:sp>
    <dsp:sp modelId="{F63061E9-7BC2-41C9-B3D3-8DA40B251527}">
      <dsp:nvSpPr>
        <dsp:cNvPr id="0" name=""/>
        <dsp:cNvSpPr/>
      </dsp:nvSpPr>
      <dsp:spPr>
        <a:xfrm rot="16200000">
          <a:off x="5249247" y="2796046"/>
          <a:ext cx="1025013" cy="12368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DAF13D-9340-4B88-9BF6-94E8D0B5A88C}">
      <dsp:nvSpPr>
        <dsp:cNvPr id="0" name=""/>
        <dsp:cNvSpPr/>
      </dsp:nvSpPr>
      <dsp:spPr>
        <a:xfrm>
          <a:off x="5484051" y="3171125"/>
          <a:ext cx="1374278" cy="82456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PERALATAN AUDIO SISTEM</a:t>
          </a:r>
        </a:p>
      </dsp:txBody>
      <dsp:txXfrm>
        <a:off x="5508202" y="3195276"/>
        <a:ext cx="1325976" cy="776265"/>
      </dsp:txXfrm>
    </dsp:sp>
    <dsp:sp modelId="{00739BBB-7D79-44F5-AFE7-79A530F299EB}">
      <dsp:nvSpPr>
        <dsp:cNvPr id="0" name=""/>
        <dsp:cNvSpPr/>
      </dsp:nvSpPr>
      <dsp:spPr>
        <a:xfrm rot="16200000">
          <a:off x="5249247" y="1765337"/>
          <a:ext cx="1025013" cy="12368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FB6AA-9D35-403B-A5D9-600BE2DD6988}">
      <dsp:nvSpPr>
        <dsp:cNvPr id="0" name=""/>
        <dsp:cNvSpPr/>
      </dsp:nvSpPr>
      <dsp:spPr>
        <a:xfrm>
          <a:off x="5484051" y="2140416"/>
          <a:ext cx="1374278" cy="82456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RAKAMAN FOTOGRAFI/VIDEO</a:t>
          </a:r>
        </a:p>
      </dsp:txBody>
      <dsp:txXfrm>
        <a:off x="5508202" y="2164567"/>
        <a:ext cx="1325976" cy="776265"/>
      </dsp:txXfrm>
    </dsp:sp>
    <dsp:sp modelId="{5C820680-9362-4671-B834-EACA327E9896}">
      <dsp:nvSpPr>
        <dsp:cNvPr id="0" name=""/>
        <dsp:cNvSpPr/>
      </dsp:nvSpPr>
      <dsp:spPr>
        <a:xfrm rot="16200000">
          <a:off x="5249247" y="734628"/>
          <a:ext cx="1025013" cy="12368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8CAFF-D919-4FFF-BA90-67CC2F5A3087}">
      <dsp:nvSpPr>
        <dsp:cNvPr id="0" name=""/>
        <dsp:cNvSpPr/>
      </dsp:nvSpPr>
      <dsp:spPr>
        <a:xfrm>
          <a:off x="5484051" y="1109707"/>
          <a:ext cx="1374278" cy="82456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BAHAN PEMBENTANGAN </a:t>
          </a:r>
        </a:p>
      </dsp:txBody>
      <dsp:txXfrm>
        <a:off x="5508202" y="1133858"/>
        <a:ext cx="1325976" cy="776265"/>
      </dsp:txXfrm>
    </dsp:sp>
    <dsp:sp modelId="{74E4A189-6E4D-415E-B886-56CA8CDEC2AF}">
      <dsp:nvSpPr>
        <dsp:cNvPr id="0" name=""/>
        <dsp:cNvSpPr/>
      </dsp:nvSpPr>
      <dsp:spPr>
        <a:xfrm>
          <a:off x="5764602" y="219273"/>
          <a:ext cx="1822095" cy="12368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5ACF3-709A-46DD-B521-B81A1B628837}">
      <dsp:nvSpPr>
        <dsp:cNvPr id="0" name=""/>
        <dsp:cNvSpPr/>
      </dsp:nvSpPr>
      <dsp:spPr>
        <a:xfrm>
          <a:off x="5484051" y="78997"/>
          <a:ext cx="1374278" cy="82456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PERSEMBAHAN</a:t>
          </a:r>
        </a:p>
      </dsp:txBody>
      <dsp:txXfrm>
        <a:off x="5508202" y="103148"/>
        <a:ext cx="1325976" cy="776265"/>
      </dsp:txXfrm>
    </dsp:sp>
    <dsp:sp modelId="{4C992BBF-B9D4-4837-A529-BE2AA51054FB}">
      <dsp:nvSpPr>
        <dsp:cNvPr id="0" name=""/>
        <dsp:cNvSpPr/>
      </dsp:nvSpPr>
      <dsp:spPr>
        <a:xfrm rot="5400000">
          <a:off x="7077038" y="734628"/>
          <a:ext cx="1025013" cy="12368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F72B5E-59EF-4A8A-8A74-5675DA8152A7}">
      <dsp:nvSpPr>
        <dsp:cNvPr id="0" name=""/>
        <dsp:cNvSpPr/>
      </dsp:nvSpPr>
      <dsp:spPr>
        <a:xfrm>
          <a:off x="7311842" y="78997"/>
          <a:ext cx="1374278" cy="82456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PERALATAN MOU/MOA</a:t>
          </a:r>
        </a:p>
      </dsp:txBody>
      <dsp:txXfrm>
        <a:off x="7335993" y="103148"/>
        <a:ext cx="1325976" cy="776265"/>
      </dsp:txXfrm>
    </dsp:sp>
    <dsp:sp modelId="{C97324A0-53C5-4F49-8EAD-2039847BA709}">
      <dsp:nvSpPr>
        <dsp:cNvPr id="0" name=""/>
        <dsp:cNvSpPr/>
      </dsp:nvSpPr>
      <dsp:spPr>
        <a:xfrm rot="5400000">
          <a:off x="7077038" y="1765337"/>
          <a:ext cx="1025013" cy="12368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EEBF1-60A7-4CE6-843C-5230A4DED558}">
      <dsp:nvSpPr>
        <dsp:cNvPr id="0" name=""/>
        <dsp:cNvSpPr/>
      </dsp:nvSpPr>
      <dsp:spPr>
        <a:xfrm>
          <a:off x="7311842" y="1109707"/>
          <a:ext cx="1374278" cy="82456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DOKUMEN MOU/MOA</a:t>
          </a:r>
        </a:p>
      </dsp:txBody>
      <dsp:txXfrm>
        <a:off x="7335993" y="1133858"/>
        <a:ext cx="1325976" cy="776265"/>
      </dsp:txXfrm>
    </dsp:sp>
    <dsp:sp modelId="{7BD2C828-698B-4A64-8946-3CE84AE497BD}">
      <dsp:nvSpPr>
        <dsp:cNvPr id="0" name=""/>
        <dsp:cNvSpPr/>
      </dsp:nvSpPr>
      <dsp:spPr>
        <a:xfrm rot="5400000">
          <a:off x="7077038" y="2796046"/>
          <a:ext cx="1025013" cy="12368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82829-9CDF-4A49-ABC8-C12F7A7C7909}">
      <dsp:nvSpPr>
        <dsp:cNvPr id="0" name=""/>
        <dsp:cNvSpPr/>
      </dsp:nvSpPr>
      <dsp:spPr>
        <a:xfrm>
          <a:off x="7311842" y="2140416"/>
          <a:ext cx="1374278" cy="82456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PERSEMBAHAN MULTIMEDIA /VIDEO</a:t>
          </a:r>
        </a:p>
      </dsp:txBody>
      <dsp:txXfrm>
        <a:off x="7335993" y="2164567"/>
        <a:ext cx="1325976" cy="776265"/>
      </dsp:txXfrm>
    </dsp:sp>
    <dsp:sp modelId="{6F739952-41CA-43FD-B8B6-5B73731E249B}">
      <dsp:nvSpPr>
        <dsp:cNvPr id="0" name=""/>
        <dsp:cNvSpPr/>
      </dsp:nvSpPr>
      <dsp:spPr>
        <a:xfrm>
          <a:off x="7311842" y="3171125"/>
          <a:ext cx="1374278" cy="82456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RAPTAI</a:t>
          </a:r>
        </a:p>
      </dsp:txBody>
      <dsp:txXfrm>
        <a:off x="7335993" y="3195276"/>
        <a:ext cx="1325976" cy="77626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A5760-4B22-4A82-89EB-8C4F9319613E}">
      <dsp:nvSpPr>
        <dsp:cNvPr id="0" name=""/>
        <dsp:cNvSpPr/>
      </dsp:nvSpPr>
      <dsp:spPr>
        <a:xfrm>
          <a:off x="0" y="346124"/>
          <a:ext cx="8229600" cy="2182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37388" rIns="63870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1200" kern="1200" dirty="0">
              <a:latin typeface="Trebuchet MS" pitchFamily="34" charset="0"/>
              <a:cs typeface="Tahoma" pitchFamily="34" charset="0"/>
            </a:rPr>
            <a:t> MULA HINGGA AKHIR</a:t>
          </a: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1200" kern="1200" dirty="0">
              <a:latin typeface="Trebuchet MS" pitchFamily="34" charset="0"/>
              <a:cs typeface="Tahoma" pitchFamily="34" charset="0"/>
            </a:rPr>
            <a:t>MALAM -  MULA 8.00 MALAM DAN DITAMATKAN SELEWAT-LEWATNYA JAM 10.30 MALAM</a:t>
          </a: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1200" kern="1200" dirty="0">
              <a:latin typeface="Trebuchet MS" pitchFamily="34" charset="0"/>
              <a:cs typeface="Tahoma" pitchFamily="34" charset="0"/>
            </a:rPr>
            <a:t>SIANG -  JUMAAT</a:t>
          </a: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1200" kern="1200" dirty="0">
              <a:latin typeface="Trebuchet MS" pitchFamily="34" charset="0"/>
              <a:cs typeface="Tahoma" pitchFamily="34" charset="0"/>
            </a:rPr>
            <a:t>TAMAT SEBELUM 12.15 TENGAHARI</a:t>
          </a: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1200" kern="1200" dirty="0">
              <a:latin typeface="Trebuchet MS" pitchFamily="34" charset="0"/>
              <a:cs typeface="Tahoma" pitchFamily="34" charset="0"/>
            </a:rPr>
            <a:t>MAJLIS PETANG HENDAKLAH TIDAK LEBIH AWAL DARIPADA 2.45 PETANG</a:t>
          </a: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1200" kern="1200" dirty="0">
              <a:latin typeface="Trebuchet MS" pitchFamily="34" charset="0"/>
              <a:cs typeface="Tahoma" pitchFamily="34" charset="0"/>
            </a:rPr>
            <a:t>JARAK MASA KETIBAAN DALAM LINGKUNGAN 30 MINIT.</a:t>
          </a:r>
          <a:endParaRPr lang="en-US" sz="1200" kern="1200" dirty="0">
            <a:latin typeface="Trebuchet MS" pitchFamily="34" charset="0"/>
            <a:cs typeface="Tahoma" pitchFamily="34" charset="0"/>
          </a:endParaRPr>
        </a:p>
      </dsp:txBody>
      <dsp:txXfrm>
        <a:off x="0" y="346124"/>
        <a:ext cx="8229600" cy="2182950"/>
      </dsp:txXfrm>
    </dsp:sp>
    <dsp:sp modelId="{9B19AD6B-BB4C-4C9D-A197-12E99DD8E52B}">
      <dsp:nvSpPr>
        <dsp:cNvPr id="0" name=""/>
        <dsp:cNvSpPr/>
      </dsp:nvSpPr>
      <dsp:spPr>
        <a:xfrm>
          <a:off x="411480" y="36164"/>
          <a:ext cx="5760720" cy="61992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*</a:t>
          </a: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  <a:hlinkClick xmlns:r="http://schemas.openxmlformats.org/officeDocument/2006/relationships" r:id="rId1" action="ppaction://hlinkfile"/>
            </a:rPr>
            <a:t>ATUR ACARA</a:t>
          </a:r>
          <a:endParaRPr lang="en-US" sz="1400" b="1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sp:txBody>
      <dsp:txXfrm>
        <a:off x="441742" y="66426"/>
        <a:ext cx="5700196" cy="559396"/>
      </dsp:txXfrm>
    </dsp:sp>
    <dsp:sp modelId="{E00E3BC6-8327-49C9-A1B4-5A98347E642D}">
      <dsp:nvSpPr>
        <dsp:cNvPr id="0" name=""/>
        <dsp:cNvSpPr/>
      </dsp:nvSpPr>
      <dsp:spPr>
        <a:xfrm>
          <a:off x="0" y="2952435"/>
          <a:ext cx="8229600" cy="211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37388" rIns="638708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UCAPAN SEBOLEHNYA DIHADKAN KEPADA 3 ORANG SAHAJA</a:t>
          </a:r>
          <a:endParaRPr lang="en-US" sz="1200" b="1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0" lang="ms-MY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Times New Roman" pitchFamily="18" charset="0"/>
            <a:cs typeface="Tahoma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JANGKA MASA BAGI UCAPAN ADALAH SEPERTI BERIKUT: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0" lang="en-US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UCAPAN PERTAMA 	- 5-7 MINIT (TUAN RUMAH)</a:t>
          </a:r>
          <a:endParaRPr kumimoji="0" lang="en-US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UCAPAN KEDUA	- 8-10 MINIT (TETAMU KHAS)</a:t>
          </a:r>
          <a:endParaRPr kumimoji="0" lang="en-US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UCAPAN PERASMIAN 	</a:t>
          </a:r>
          <a:r>
            <a:rPr lang="ms-MY" sz="1200" kern="1200" dirty="0">
              <a:latin typeface="Trebuchet MS" pitchFamily="34" charset="0"/>
              <a:ea typeface="Times New Roman" pitchFamily="18" charset="0"/>
              <a:cs typeface="Tahoma" pitchFamily="34" charset="0"/>
            </a:rPr>
            <a:t> - 20-25 MINIT. (SEKIRANYA UCAPAN PERASMIAN (TETAMU KEHORMAT) MERUPAKAN SATU UCAPAN DASAR (</a:t>
          </a:r>
          <a:r>
            <a:rPr lang="ms-MY" sz="1200" i="1" kern="1200" dirty="0">
              <a:latin typeface="Trebuchet MS" pitchFamily="34" charset="0"/>
              <a:ea typeface="Times New Roman" pitchFamily="18" charset="0"/>
              <a:cs typeface="Tahoma" pitchFamily="34" charset="0"/>
            </a:rPr>
            <a:t>KEY NOTE  ADDRESS</a:t>
          </a:r>
          <a:r>
            <a:rPr lang="ms-MY" sz="1200" kern="1200" dirty="0">
              <a:latin typeface="Trebuchet MS" pitchFamily="34" charset="0"/>
              <a:ea typeface="Times New Roman" pitchFamily="18" charset="0"/>
              <a:cs typeface="Tahoma" pitchFamily="34" charset="0"/>
            </a:rPr>
            <a:t>) MAKA JANGKA MASA BOLEH DIPANJANGKAN KEPADA 50-60 MINIT)</a:t>
          </a:r>
          <a:endParaRPr kumimoji="0" lang="en-US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</dsp:txBody>
      <dsp:txXfrm>
        <a:off x="0" y="2952435"/>
        <a:ext cx="8229600" cy="2116800"/>
      </dsp:txXfrm>
    </dsp:sp>
    <dsp:sp modelId="{58AF7018-3356-4F13-A109-A2A390E18EC1}">
      <dsp:nvSpPr>
        <dsp:cNvPr id="0" name=""/>
        <dsp:cNvSpPr/>
      </dsp:nvSpPr>
      <dsp:spPr>
        <a:xfrm>
          <a:off x="411480" y="2642475"/>
          <a:ext cx="5760720" cy="61992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UCAPAN</a:t>
          </a:r>
        </a:p>
      </dsp:txBody>
      <dsp:txXfrm>
        <a:off x="441742" y="2672737"/>
        <a:ext cx="5700196" cy="55939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E44E9-C33D-4332-A827-E7237E02588A}">
      <dsp:nvSpPr>
        <dsp:cNvPr id="0" name=""/>
        <dsp:cNvSpPr/>
      </dsp:nvSpPr>
      <dsp:spPr>
        <a:xfrm>
          <a:off x="0" y="475387"/>
          <a:ext cx="8229600" cy="144112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38708" tIns="624840" rIns="63870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1200" kern="1200" dirty="0">
              <a:latin typeface="Trebuchet MS" pitchFamily="34" charset="0"/>
              <a:cs typeface="Tahoma" pitchFamily="34" charset="0"/>
            </a:rPr>
            <a:t>“SEMANGAT PATRIOTISME” DAN “SEMANGAT CINTAI DAN KASIH UNIVERSITI”, </a:t>
          </a:r>
          <a:endParaRPr lang="en-US" sz="1200" b="1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1200" b="0" kern="1200" dirty="0">
              <a:latin typeface="Trebuchet MS" pitchFamily="34" charset="0"/>
              <a:cs typeface="Tahoma" pitchFamily="34" charset="0"/>
            </a:rPr>
            <a:t>LAGU NEGARAKU</a:t>
          </a:r>
          <a:endParaRPr lang="en-US" sz="1200" b="0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LAGU RASMI UNIVERSITI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b="1" kern="1200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sp:txBody>
      <dsp:txXfrm>
        <a:off x="0" y="475387"/>
        <a:ext cx="8229600" cy="1441125"/>
      </dsp:txXfrm>
    </dsp:sp>
    <dsp:sp modelId="{3EBD5ABF-589A-4BEC-8319-84FDFE4E18B8}">
      <dsp:nvSpPr>
        <dsp:cNvPr id="0" name=""/>
        <dsp:cNvSpPr/>
      </dsp:nvSpPr>
      <dsp:spPr>
        <a:xfrm>
          <a:off x="411480" y="32587"/>
          <a:ext cx="5760720" cy="8856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LAGU RASMI</a:t>
          </a:r>
        </a:p>
      </dsp:txBody>
      <dsp:txXfrm>
        <a:off x="454711" y="75818"/>
        <a:ext cx="5674258" cy="799138"/>
      </dsp:txXfrm>
    </dsp:sp>
    <dsp:sp modelId="{B36EA7B3-2759-4636-9035-7C653946C03D}">
      <dsp:nvSpPr>
        <dsp:cNvPr id="0" name=""/>
        <dsp:cNvSpPr/>
      </dsp:nvSpPr>
      <dsp:spPr>
        <a:xfrm>
          <a:off x="0" y="2521312"/>
          <a:ext cx="8229600" cy="255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624840" rIns="638708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SEDIAKAN  SENARAI JEMPUTAN MAJLIS</a:t>
          </a: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RINGKASAN SENARAI</a:t>
          </a: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SENARAI NAMA JEMPUTAN (TERPERINCI)</a:t>
          </a: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SENARAI MENGIKUT KEUTAMAAN (MENGIKUT PANGKAT DAN GELARAN)</a:t>
          </a:r>
          <a:endParaRPr kumimoji="0" lang="en-US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0" lang="en-US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ahoma" pitchFamily="34" charset="0"/>
            </a:rPr>
            <a:t>KAD ATAU SURAT JEMPUTAN 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0" lang="en-US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BORANG MAKLUMBALAS KEHADIRAN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0" lang="ms-MY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Times New Roman" pitchFamily="18" charset="0"/>
            <a:cs typeface="Tahoma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SENARAI HADIR</a:t>
          </a:r>
          <a:r>
            <a:rPr kumimoji="0" lang="en-US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ahoma" pitchFamily="34" charset="0"/>
            </a:rPr>
            <a:t> </a:t>
          </a:r>
        </a:p>
      </dsp:txBody>
      <dsp:txXfrm>
        <a:off x="0" y="2521312"/>
        <a:ext cx="8229600" cy="2551500"/>
      </dsp:txXfrm>
    </dsp:sp>
    <dsp:sp modelId="{A2372B5F-D7D6-4CA4-81DD-ED349F41272B}">
      <dsp:nvSpPr>
        <dsp:cNvPr id="0" name=""/>
        <dsp:cNvSpPr/>
      </dsp:nvSpPr>
      <dsp:spPr>
        <a:xfrm>
          <a:off x="411480" y="2078512"/>
          <a:ext cx="5760720" cy="88560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JEMPUTAN TETAMU KEHORMAT/JEMPUTAN TETAMU MAJLIS</a:t>
          </a:r>
        </a:p>
      </dsp:txBody>
      <dsp:txXfrm>
        <a:off x="454711" y="2121743"/>
        <a:ext cx="5674258" cy="79913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4C9D0-0555-4554-AA30-9D2020321FF4}">
      <dsp:nvSpPr>
        <dsp:cNvPr id="0" name=""/>
        <dsp:cNvSpPr/>
      </dsp:nvSpPr>
      <dsp:spPr>
        <a:xfrm>
          <a:off x="0" y="377362"/>
          <a:ext cx="8229600" cy="31500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8708" tIns="520700" rIns="63870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KENAL PASTI TEMPAT MAJLIS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b="0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LAWAT TEMPAT UNTUK KENAL PASTI KEMUDAHAN DAN KEPERLUAN</a:t>
          </a: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DIKETAHUI UMUM DAN MUDAH DITUJU</a:t>
          </a: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RUANG LEGAR</a:t>
          </a:r>
          <a:endParaRPr kumimoji="0" lang="ms-MY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0" lang="ms-MY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KEMUDAHAN AUDIO VISUAL DAN KEPERLUAN TEKNIKAL</a:t>
          </a:r>
          <a:endParaRPr kumimoji="0" lang="ms-MY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0" lang="ms-MY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BILIK MENUNGGU VVIP, TEMPAT SEMBAHYANG, TANDAS DAN TEMPAT LETAK KENDERAAN YANG MENCUKUPI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0" lang="ms-MY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Times New Roman" pitchFamily="18" charset="0"/>
            <a:cs typeface="Tahoma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BILIK SIDANG MEDIA, TEMPAT ORANG KURANG UPAYA, TEMPAT JAMUAN, PENTAS, DAN LAIN-LAIN YANG BERKAITAN</a:t>
          </a: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ahoma" pitchFamily="34" charset="0"/>
            </a:rPr>
            <a:t> </a:t>
          </a:r>
        </a:p>
      </dsp:txBody>
      <dsp:txXfrm>
        <a:off x="0" y="377362"/>
        <a:ext cx="8229600" cy="3150000"/>
      </dsp:txXfrm>
    </dsp:sp>
    <dsp:sp modelId="{3692F43C-CE6D-47C5-9ACE-E92DFB6243C1}">
      <dsp:nvSpPr>
        <dsp:cNvPr id="0" name=""/>
        <dsp:cNvSpPr/>
      </dsp:nvSpPr>
      <dsp:spPr>
        <a:xfrm>
          <a:off x="411480" y="8362"/>
          <a:ext cx="5760720" cy="7380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TEMPAT MAJLIS</a:t>
          </a:r>
        </a:p>
      </dsp:txBody>
      <dsp:txXfrm>
        <a:off x="447506" y="44388"/>
        <a:ext cx="5688668" cy="665948"/>
      </dsp:txXfrm>
    </dsp:sp>
    <dsp:sp modelId="{49AFEC05-B821-464C-B0E9-3102BB5F825A}">
      <dsp:nvSpPr>
        <dsp:cNvPr id="0" name=""/>
        <dsp:cNvSpPr/>
      </dsp:nvSpPr>
      <dsp:spPr>
        <a:xfrm>
          <a:off x="0" y="4031362"/>
          <a:ext cx="8229600" cy="1141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520700" rIns="63870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Trebuchet MS" pitchFamily="34" charset="0"/>
              <a:cs typeface="Tahoma" pitchFamily="34" charset="0"/>
            </a:rPr>
            <a:t>SEDIAKAN TEKS UCAPAN TETAMU KEHORMAT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Trebuchet MS" pitchFamily="34" charset="0"/>
              <a:cs typeface="Tahoma" pitchFamily="34" charset="0"/>
            </a:rPr>
            <a:t>HANTAR KEPADA PEJABAT TETAMU KEHORMAT</a:t>
          </a:r>
        </a:p>
      </dsp:txBody>
      <dsp:txXfrm>
        <a:off x="0" y="4031362"/>
        <a:ext cx="8229600" cy="1141875"/>
      </dsp:txXfrm>
    </dsp:sp>
    <dsp:sp modelId="{CEF4EE81-757D-4087-ADD7-25FC5FE364DD}">
      <dsp:nvSpPr>
        <dsp:cNvPr id="0" name=""/>
        <dsp:cNvSpPr/>
      </dsp:nvSpPr>
      <dsp:spPr>
        <a:xfrm>
          <a:off x="411480" y="3662362"/>
          <a:ext cx="5760720" cy="73800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TEKS UCAPAN TETAMU KEHORMAT</a:t>
          </a:r>
        </a:p>
      </dsp:txBody>
      <dsp:txXfrm>
        <a:off x="447506" y="3698388"/>
        <a:ext cx="5688668" cy="66594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5AD9C-8E81-4200-A664-19F1A582164C}">
      <dsp:nvSpPr>
        <dsp:cNvPr id="0" name=""/>
        <dsp:cNvSpPr/>
      </dsp:nvSpPr>
      <dsp:spPr>
        <a:xfrm>
          <a:off x="0" y="353324"/>
          <a:ext cx="8610600" cy="166635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68278" tIns="479044" rIns="66827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KENAL PASTI PENGACARA  MAJLIS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b="0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TEKS PENGACARA  MAJLIS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b="0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1200" b="0" kern="1200" dirty="0">
              <a:latin typeface="Trebuchet MS" pitchFamily="34" charset="0"/>
              <a:cs typeface="Tahoma" pitchFamily="34" charset="0"/>
            </a:rPr>
            <a:t>FUNGSI PENGACARA  MAJLIS</a:t>
          </a:r>
          <a:endParaRPr lang="en-US" sz="1200" b="0" kern="1200" dirty="0"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1200" kern="1200" dirty="0">
              <a:latin typeface="Trebuchet MS" pitchFamily="34" charset="0"/>
              <a:cs typeface="Tahoma" pitchFamily="34" charset="0"/>
            </a:rPr>
            <a:t>MENGAWAL MAJLIS, MEMBUAT PENGUMUMAN DAN MEMBERI PANDUAN</a:t>
          </a:r>
          <a:endParaRPr lang="en-US" sz="1200" b="0" kern="1200" dirty="0">
            <a:latin typeface="Trebuchet MS" pitchFamily="34" charset="0"/>
            <a:cs typeface="Tahoma" pitchFamily="34" charset="0"/>
          </a:endParaRPr>
        </a:p>
      </dsp:txBody>
      <dsp:txXfrm>
        <a:off x="0" y="353324"/>
        <a:ext cx="8610600" cy="1666350"/>
      </dsp:txXfrm>
    </dsp:sp>
    <dsp:sp modelId="{B279AFF6-93EB-4A61-A70E-1A0FC4C80181}">
      <dsp:nvSpPr>
        <dsp:cNvPr id="0" name=""/>
        <dsp:cNvSpPr/>
      </dsp:nvSpPr>
      <dsp:spPr>
        <a:xfrm>
          <a:off x="430530" y="13844"/>
          <a:ext cx="6027420" cy="6789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PENGACARA MAJLIS</a:t>
          </a:r>
        </a:p>
      </dsp:txBody>
      <dsp:txXfrm>
        <a:off x="463674" y="46988"/>
        <a:ext cx="5961132" cy="612672"/>
      </dsp:txXfrm>
    </dsp:sp>
    <dsp:sp modelId="{0AB70CB0-71CC-4184-AEB3-1D05BB0CBC6A}">
      <dsp:nvSpPr>
        <dsp:cNvPr id="0" name=""/>
        <dsp:cNvSpPr/>
      </dsp:nvSpPr>
      <dsp:spPr>
        <a:xfrm>
          <a:off x="0" y="2434619"/>
          <a:ext cx="8610600" cy="2608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278" tIns="479044" rIns="66827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Trebuchet MS" pitchFamily="34" charset="0"/>
              <a:cs typeface="Tahoma" pitchFamily="34" charset="0"/>
            </a:rPr>
            <a:t>BUKU YANG MENGANDUNGI SUSUN ATUR MAJLIS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Trebuchet MS" pitchFamily="34" charset="0"/>
              <a:cs typeface="Tahoma" pitchFamily="34" charset="0"/>
            </a:rPr>
            <a:t>MEMBANTU PENGURUS MAJLIS DALAM MENGENDALIKAN MAJLIS  (MENGAWAL MASA)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Trebuchet MS" pitchFamily="34" charset="0"/>
              <a:cs typeface="Tahoma" pitchFamily="34" charset="0"/>
            </a:rPr>
            <a:t>SEBAGAI RUJUKAN SEMUA JAWATANKUASA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1200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ATUR ACARA PENTADBIRAN YANG BAIK MENGANDUNGI BUTIR-BUTIR BERIKUT:</a:t>
          </a:r>
          <a:endParaRPr lang="en-US" sz="1200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1200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MASA</a:t>
          </a:r>
          <a:endParaRPr lang="en-US" sz="1200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1200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KETERANGAN YANG MERUPAKAN URUTAN ACARA YANG TERPERINCI</a:t>
          </a:r>
          <a:endParaRPr lang="en-US" sz="1200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1200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PEGAWAI YANG BERTANGGUNGJAWAB ATAU PENYELARAS</a:t>
          </a:r>
          <a:endParaRPr lang="en-US" sz="1200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sp:txBody>
      <dsp:txXfrm>
        <a:off x="0" y="2434619"/>
        <a:ext cx="8610600" cy="2608200"/>
      </dsp:txXfrm>
    </dsp:sp>
    <dsp:sp modelId="{879CE53D-3936-4D90-9B41-0240381AA5D2}">
      <dsp:nvSpPr>
        <dsp:cNvPr id="0" name=""/>
        <dsp:cNvSpPr/>
      </dsp:nvSpPr>
      <dsp:spPr>
        <a:xfrm>
          <a:off x="430530" y="2143875"/>
          <a:ext cx="6027420" cy="67896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*</a:t>
          </a: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  <a:hlinkClick xmlns:r="http://schemas.openxmlformats.org/officeDocument/2006/relationships" r:id="rId1" action="ppaction://hlinkfile"/>
            </a:rPr>
            <a:t>BUKU GERAK KERJA PENTADBIRAN</a:t>
          </a:r>
          <a:endParaRPr lang="en-US" sz="1400" b="1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sp:txBody>
      <dsp:txXfrm>
        <a:off x="463674" y="2177019"/>
        <a:ext cx="5961132" cy="61267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5AD9C-8E81-4200-A664-19F1A582164C}">
      <dsp:nvSpPr>
        <dsp:cNvPr id="0" name=""/>
        <dsp:cNvSpPr/>
      </dsp:nvSpPr>
      <dsp:spPr>
        <a:xfrm>
          <a:off x="0" y="320621"/>
          <a:ext cx="8229600" cy="202575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8708" tIns="687324" rIns="63870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PUBLISITI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b="1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1200" kern="1200" dirty="0">
              <a:latin typeface="Trebuchet MS" pitchFamily="34" charset="0"/>
              <a:cs typeface="Tahoma" pitchFamily="34" charset="0"/>
            </a:rPr>
            <a:t> </a:t>
          </a:r>
          <a:r>
            <a:rPr lang="ms-MY" sz="1200" i="1" kern="1200" dirty="0">
              <a:latin typeface="Trebuchet MS" pitchFamily="34" charset="0"/>
              <a:cs typeface="Tahoma" pitchFamily="34" charset="0"/>
            </a:rPr>
            <a:t>FLYER</a:t>
          </a:r>
          <a:r>
            <a:rPr lang="ms-MY" sz="1200" kern="1200" dirty="0">
              <a:latin typeface="Trebuchet MS" pitchFamily="34" charset="0"/>
              <a:cs typeface="Tahoma" pitchFamily="34" charset="0"/>
            </a:rPr>
            <a:t>, MEDIA ELEKTRONIK ATAU CETAK, POSTER, RISALAH ATAU KOMBINASI SEMUA KAEDAH TERSEBUT.</a:t>
          </a: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1200" kern="1200" dirty="0">
              <a:latin typeface="Trebuchet MS" pitchFamily="34" charset="0"/>
              <a:cs typeface="Tahoma" pitchFamily="34" charset="0"/>
            </a:rPr>
            <a:t>IKLAN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ms-MY" sz="1200" kern="1200" dirty="0">
            <a:latin typeface="Trebuchet MS" pitchFamily="34" charset="0"/>
            <a:cs typeface="Tahoma" pitchFamily="34" charset="0"/>
          </a:endParaRPr>
        </a:p>
      </dsp:txBody>
      <dsp:txXfrm>
        <a:off x="0" y="320621"/>
        <a:ext cx="8229600" cy="2025757"/>
      </dsp:txXfrm>
    </dsp:sp>
    <dsp:sp modelId="{B279AFF6-93EB-4A61-A70E-1A0FC4C80181}">
      <dsp:nvSpPr>
        <dsp:cNvPr id="0" name=""/>
        <dsp:cNvSpPr/>
      </dsp:nvSpPr>
      <dsp:spPr>
        <a:xfrm>
          <a:off x="411480" y="363998"/>
          <a:ext cx="5760720" cy="90126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PUBLISITI DAN PENGURUSAN MEDIA</a:t>
          </a:r>
        </a:p>
      </dsp:txBody>
      <dsp:txXfrm>
        <a:off x="455476" y="407994"/>
        <a:ext cx="5672728" cy="81327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C31C6-F8C5-4ACE-A050-E7A723202336}">
      <dsp:nvSpPr>
        <dsp:cNvPr id="0" name=""/>
        <dsp:cNvSpPr/>
      </dsp:nvSpPr>
      <dsp:spPr>
        <a:xfrm>
          <a:off x="0" y="550191"/>
          <a:ext cx="8229600" cy="4428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770636" rIns="63870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Trebuchet MS" pitchFamily="34" charset="0"/>
              <a:cs typeface="Tahoma" pitchFamily="34" charset="0"/>
            </a:rPr>
            <a:t>PENGURUSAN MEDIA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JEMPUTAN KEPADA PIHAK MEDIA – PEJABAT PERHUBUNGAN AWAM</a:t>
          </a:r>
          <a:endParaRPr lang="en-US" sz="1200" i="1" kern="1200" dirty="0">
            <a:latin typeface="Trebuchet MS" pitchFamily="34" charset="0"/>
            <a:cs typeface="Tahoma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1200" kern="1200" dirty="0">
              <a:latin typeface="Trebuchet MS" pitchFamily="34" charset="0"/>
              <a:cs typeface="Tahoma" pitchFamily="34" charset="0"/>
            </a:rPr>
            <a:t>HEBAHAN DI PERINGKAT KEBANGSAAN ATAU ANTARABANGSA.</a:t>
          </a: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1200" kern="1200" dirty="0">
              <a:latin typeface="Trebuchet MS" pitchFamily="34" charset="0"/>
              <a:cs typeface="Tahoma" pitchFamily="34" charset="0"/>
            </a:rPr>
            <a:t>TERDAPAT 11 PERKARA PENTING BERKAITAN MEDIA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ms-MY" sz="1200" kern="1200" dirty="0">
            <a:latin typeface="Trebuchet MS" pitchFamily="34" charset="0"/>
            <a:cs typeface="Tahoma" pitchFamily="34" charset="0"/>
          </a:endParaRPr>
        </a:p>
        <a:p>
          <a:pPr marL="342900" lvl="3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1200" kern="1200" dirty="0">
              <a:latin typeface="Trebuchet MS" pitchFamily="34" charset="0"/>
              <a:cs typeface="Tahoma" pitchFamily="34" charset="0"/>
            </a:rPr>
            <a:t>KENYATAAN MEDIA</a:t>
          </a:r>
        </a:p>
        <a:p>
          <a:pPr marL="342900" lvl="3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1200" kern="1200" dirty="0">
              <a:latin typeface="Trebuchet MS" pitchFamily="34" charset="0"/>
              <a:cs typeface="Tahoma" pitchFamily="34" charset="0"/>
            </a:rPr>
            <a:t>PENYEDIAAN KENYATAAN MEDIA</a:t>
          </a: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342900" lvl="3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1200" kern="1200" dirty="0">
              <a:latin typeface="Trebuchet MS" pitchFamily="34" charset="0"/>
              <a:cs typeface="Tahoma" pitchFamily="34" charset="0"/>
            </a:rPr>
            <a:t>JEMPUTAN MEDIA</a:t>
          </a: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342900" lvl="3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1200" kern="1200" dirty="0">
              <a:latin typeface="Trebuchet MS" pitchFamily="34" charset="0"/>
              <a:cs typeface="Tahoma" pitchFamily="34" charset="0"/>
            </a:rPr>
            <a:t>PUBLISITI DALAM KAMPUS</a:t>
          </a: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342900" lvl="3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1200" kern="1200" dirty="0">
              <a:latin typeface="Trebuchet MS" pitchFamily="34" charset="0"/>
              <a:cs typeface="Tahoma" pitchFamily="34" charset="0"/>
            </a:rPr>
            <a:t>PENYEDIAAN </a:t>
          </a:r>
          <a:r>
            <a:rPr lang="ms-MY" sz="1200" i="1" kern="1200" dirty="0">
              <a:latin typeface="Trebuchet MS" pitchFamily="34" charset="0"/>
              <a:cs typeface="Tahoma" pitchFamily="34" charset="0"/>
            </a:rPr>
            <a:t>PRESS KIT</a:t>
          </a: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342900" lvl="3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1200" kern="1200" dirty="0">
              <a:latin typeface="Trebuchet MS" pitchFamily="34" charset="0"/>
              <a:cs typeface="Tahoma" pitchFamily="34" charset="0"/>
            </a:rPr>
            <a:t>PENGURUSAN MEDIA</a:t>
          </a: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342900" lvl="3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1200" kern="1200" dirty="0">
              <a:latin typeface="Trebuchet MS" pitchFamily="34" charset="0"/>
              <a:cs typeface="Tahoma" pitchFamily="34" charset="0"/>
            </a:rPr>
            <a:t>PENAFIAN MELALUI MEDIA</a:t>
          </a: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342900" lvl="3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1200" kern="1200" dirty="0">
              <a:latin typeface="Trebuchet MS" pitchFamily="34" charset="0"/>
              <a:cs typeface="Tahoma" pitchFamily="34" charset="0"/>
            </a:rPr>
            <a:t>MEMASTIKAN KEHADIRAN MEDIA</a:t>
          </a: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342900" lvl="3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1200" kern="1200" dirty="0">
              <a:latin typeface="Trebuchet MS" pitchFamily="34" charset="0"/>
              <a:cs typeface="Tahoma" pitchFamily="34" charset="0"/>
            </a:rPr>
            <a:t>PUBLISITI MEDIA</a:t>
          </a: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342900" lvl="3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1200" kern="1200" dirty="0">
              <a:latin typeface="Trebuchet MS" pitchFamily="34" charset="0"/>
              <a:cs typeface="Tahoma" pitchFamily="34" charset="0"/>
            </a:rPr>
            <a:t>PUBLISITI TANPA MELALUI PEJABAT PERHUBUNGAN AWAM</a:t>
          </a: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342900" lvl="3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1200" kern="1200" dirty="0">
              <a:latin typeface="Trebuchet MS" pitchFamily="34" charset="0"/>
              <a:cs typeface="Tahoma" pitchFamily="34" charset="0"/>
            </a:rPr>
            <a:t>FOTOGRAFI</a:t>
          </a:r>
          <a:endParaRPr lang="en-US" sz="1200" kern="1200" dirty="0">
            <a:latin typeface="Trebuchet MS" pitchFamily="34" charset="0"/>
            <a:cs typeface="Tahoma" pitchFamily="34" charset="0"/>
          </a:endParaRPr>
        </a:p>
      </dsp:txBody>
      <dsp:txXfrm>
        <a:off x="0" y="550191"/>
        <a:ext cx="8229600" cy="4428900"/>
      </dsp:txXfrm>
    </dsp:sp>
    <dsp:sp modelId="{F70C81D5-00DA-47FD-BD2D-6B387A7F1B48}">
      <dsp:nvSpPr>
        <dsp:cNvPr id="0" name=""/>
        <dsp:cNvSpPr/>
      </dsp:nvSpPr>
      <dsp:spPr>
        <a:xfrm>
          <a:off x="381001" y="0"/>
          <a:ext cx="5760720" cy="109224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PUBLISITI DAN PENGURUSAN MEDIA</a:t>
          </a:r>
        </a:p>
      </dsp:txBody>
      <dsp:txXfrm>
        <a:off x="434320" y="53319"/>
        <a:ext cx="5654082" cy="98560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B62B0-FDCF-4727-A8A6-3EAEC1054E80}">
      <dsp:nvSpPr>
        <dsp:cNvPr id="0" name=""/>
        <dsp:cNvSpPr/>
      </dsp:nvSpPr>
      <dsp:spPr>
        <a:xfrm>
          <a:off x="0" y="550785"/>
          <a:ext cx="8458200" cy="4778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450" tIns="770636" rIns="656450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MUKA HADAPAN</a:t>
          </a:r>
          <a:endParaRPr lang="en-US" sz="1200" b="1" kern="1200" dirty="0">
            <a:latin typeface="Trebuchet MS" pitchFamily="34" charset="0"/>
            <a:cs typeface="Tahoma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LOGO </a:t>
          </a:r>
          <a:endParaRPr lang="en-US" sz="1200" kern="1200" dirty="0">
            <a:latin typeface="Trebuchet MS" pitchFamily="34" charset="0"/>
            <a:ea typeface="Times New Roman" pitchFamily="18" charset="0"/>
            <a:cs typeface="Tahoma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NAMA PROGRAM/AKTIVITI/MAJLIS</a:t>
          </a:r>
          <a:endParaRPr lang="en-US" sz="1200" kern="1200" dirty="0">
            <a:latin typeface="Trebuchet MS" pitchFamily="34" charset="0"/>
            <a:ea typeface="Times New Roman" pitchFamily="18" charset="0"/>
            <a:cs typeface="Tahoma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TARIKH/MASA</a:t>
          </a:r>
          <a:endParaRPr lang="en-US" sz="1200" kern="1200" dirty="0">
            <a:latin typeface="Trebuchet MS" pitchFamily="34" charset="0"/>
            <a:ea typeface="Times New Roman" pitchFamily="18" charset="0"/>
            <a:cs typeface="Tahoma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TEMPAT</a:t>
          </a:r>
          <a:endParaRPr lang="en-US" sz="1200" kern="1200" dirty="0">
            <a:latin typeface="Trebuchet MS" pitchFamily="34" charset="0"/>
            <a:ea typeface="Times New Roman" pitchFamily="18" charset="0"/>
            <a:cs typeface="Tahoma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TETAMU KEHORMAT</a:t>
          </a:r>
          <a:endParaRPr lang="en-US" sz="1200" kern="1200" dirty="0">
            <a:latin typeface="Trebuchet MS" pitchFamily="34" charset="0"/>
            <a:ea typeface="Times New Roman" pitchFamily="18" charset="0"/>
            <a:cs typeface="Tahoma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PENGANJUR</a:t>
          </a:r>
          <a:endParaRPr lang="en-US" sz="1200" kern="1200" dirty="0">
            <a:latin typeface="Trebuchet MS" pitchFamily="34" charset="0"/>
            <a:ea typeface="Times New Roman" pitchFamily="18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KATA ALUAN PENAUNG/PENASIHAT/TETAMU KEHORMAT (JIKA ADA)</a:t>
          </a:r>
          <a:endParaRPr lang="en-US" sz="1200" b="1" kern="1200" dirty="0">
            <a:latin typeface="Trebuchet MS" pitchFamily="34" charset="0"/>
            <a:ea typeface="Times New Roman" pitchFamily="18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KATA ALUAN NAIB CANSELOR</a:t>
          </a:r>
          <a:endParaRPr lang="en-US" sz="1200" b="1" kern="1200" dirty="0">
            <a:latin typeface="Trebuchet MS" pitchFamily="34" charset="0"/>
            <a:ea typeface="Times New Roman" pitchFamily="18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KATA ALUAN PENGERUSI JAWATANKUASA INDUK</a:t>
          </a:r>
          <a:endParaRPr lang="en-US" sz="1200" b="1" kern="1200" dirty="0">
            <a:latin typeface="Trebuchet MS" pitchFamily="34" charset="0"/>
            <a:ea typeface="Times New Roman" pitchFamily="18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PENERANGAN PERKARA YANG INGIN DIKETENGAHKAN TENTANG PROGRAM</a:t>
          </a:r>
          <a:endParaRPr lang="en-US" sz="1200" b="1" kern="1200" dirty="0">
            <a:latin typeface="Trebuchet MS" pitchFamily="34" charset="0"/>
            <a:ea typeface="Times New Roman" pitchFamily="18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ATUR ACARA MAJLIS.</a:t>
          </a:r>
          <a:endParaRPr kumimoji="0" lang="ms-MY" sz="12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SENARAI JAWATANKUASA</a:t>
          </a:r>
          <a:endParaRPr kumimoji="0" lang="ms-MY" sz="12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LAGU RASMI UNIVERSITI DENGAN NAMA PENULIS LAGU DAN LIRIK</a:t>
          </a:r>
          <a:endParaRPr lang="en-US" sz="1200" b="1" kern="1200" dirty="0">
            <a:latin typeface="Trebuchet MS" pitchFamily="34" charset="0"/>
            <a:ea typeface="Times New Roman" pitchFamily="18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LAIN-LAIN</a:t>
          </a:r>
          <a:endParaRPr lang="en-US" sz="1200" b="1" kern="1200" dirty="0">
            <a:latin typeface="Trebuchet MS" pitchFamily="34" charset="0"/>
            <a:ea typeface="Times New Roman" pitchFamily="18" charset="0"/>
            <a:cs typeface="Tahoma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MUKA SURAT</a:t>
          </a:r>
          <a:endParaRPr lang="en-US" sz="1200" kern="1200" dirty="0">
            <a:latin typeface="Trebuchet MS" pitchFamily="34" charset="0"/>
            <a:ea typeface="Times New Roman" pitchFamily="18" charset="0"/>
            <a:cs typeface="Tahoma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PENGHARGAAN (JIKA PERLU)</a:t>
          </a:r>
          <a:endParaRPr lang="en-US" sz="1200" kern="1200" dirty="0">
            <a:latin typeface="Trebuchet MS" pitchFamily="34" charset="0"/>
            <a:ea typeface="Times New Roman" pitchFamily="18" charset="0"/>
            <a:cs typeface="Tahoma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LAGU NEGARAKU TIDAK PERLU DIMASUKKAN DALAM BUKU PROGRAM</a:t>
          </a:r>
          <a:endParaRPr lang="en-US" sz="1200" kern="1200" dirty="0">
            <a:latin typeface="Trebuchet MS" pitchFamily="34" charset="0"/>
            <a:ea typeface="Times New Roman" pitchFamily="18" charset="0"/>
            <a:cs typeface="Tahoma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LAGU PATRIOTIK LAIN SEPERTI LAGU MALAYSIAKU GEMILANG BOLEH DIMASUKKAN (JIKA PERLU)</a:t>
          </a:r>
          <a:endParaRPr lang="en-US" sz="1200" kern="1200" dirty="0">
            <a:latin typeface="Trebuchet MS" pitchFamily="34" charset="0"/>
            <a:ea typeface="Times New Roman" pitchFamily="18" charset="0"/>
            <a:cs typeface="Tahoma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PASTIKAN TULISAN TIDAK TERLALU KECIL </a:t>
          </a:r>
          <a:endParaRPr lang="en-US" sz="1200" kern="1200" dirty="0">
            <a:latin typeface="Trebuchet MS" pitchFamily="34" charset="0"/>
            <a:ea typeface="Times New Roman" pitchFamily="18" charset="0"/>
            <a:cs typeface="Tahoma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PASTIKAN EJAAN YANG BETUL DAN PERKATAAN BAHASA INGGERIS DICONDONGKAN </a:t>
          </a:r>
          <a:r>
            <a:rPr kumimoji="0" lang="ms-MY" sz="1200" b="0" i="1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(ITALIC)</a:t>
          </a:r>
          <a:endParaRPr lang="en-US" sz="1200" kern="1200" dirty="0">
            <a:latin typeface="Trebuchet MS" pitchFamily="34" charset="0"/>
            <a:ea typeface="Times New Roman" pitchFamily="18" charset="0"/>
            <a:cs typeface="Tahoma" pitchFamily="34" charset="0"/>
          </a:endParaRPr>
        </a:p>
      </dsp:txBody>
      <dsp:txXfrm>
        <a:off x="0" y="550785"/>
        <a:ext cx="8458200" cy="4778549"/>
      </dsp:txXfrm>
    </dsp:sp>
    <dsp:sp modelId="{8989BA27-92E3-42C2-BECF-28F3E782A0B3}">
      <dsp:nvSpPr>
        <dsp:cNvPr id="0" name=""/>
        <dsp:cNvSpPr/>
      </dsp:nvSpPr>
      <dsp:spPr>
        <a:xfrm>
          <a:off x="422910" y="4665"/>
          <a:ext cx="5920740" cy="109224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BUKU PROGRAM</a:t>
          </a:r>
        </a:p>
      </dsp:txBody>
      <dsp:txXfrm>
        <a:off x="476229" y="57984"/>
        <a:ext cx="5814102" cy="98560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79469-4BBC-4A6F-8EC2-67EFA1E33777}">
      <dsp:nvSpPr>
        <dsp:cNvPr id="0" name=""/>
        <dsp:cNvSpPr/>
      </dsp:nvSpPr>
      <dsp:spPr>
        <a:xfrm>
          <a:off x="0" y="1037249"/>
          <a:ext cx="8229600" cy="368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353820" rIns="638708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Trebuchet MS" pitchFamily="34" charset="0"/>
              <a:cs typeface="Tahoma" pitchFamily="34" charset="0"/>
            </a:rPr>
            <a:t>KENAL PASTI/LANTIK PETUGAS/PENYAMBUT TETAMU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PERANAN YANG PENTING</a:t>
          </a: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BARISAN HADAPAN YANG MEMBAWA IMEJ UNIVERSITI SEMASA BERLANGSUNGNYA SESUATU MAJLIS. </a:t>
          </a: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DI ANTARA TUGAS PENYAMBUT TETAMU IALAH:</a:t>
          </a: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MENYAMBUT KETIBAAN TETAMU </a:t>
          </a: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MENGEDARKAN BUKU PROGRAM </a:t>
          </a:r>
          <a:endParaRPr kumimoji="0" lang="en-US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MENGIRINGI TETAMU </a:t>
          </a:r>
          <a:endParaRPr kumimoji="0" lang="en-US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PETUNJUK TEMPAT DUDUK  </a:t>
          </a: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MEMBANTU TETAMU DALAM PELBAGAI PERKARA SEMASA MAJLIS BERLANGSUNG</a:t>
          </a:r>
          <a:r>
            <a:rPr kumimoji="0" lang="en-US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ahoma" pitchFamily="34" charset="0"/>
            </a:rPr>
            <a:t> </a:t>
          </a: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0" lang="en-US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1200" kern="1200" dirty="0">
              <a:latin typeface="Trebuchet MS" pitchFamily="34" charset="0"/>
              <a:cs typeface="Tahoma" pitchFamily="34" charset="0"/>
            </a:rPr>
            <a:t>BERPENGETAHUAN</a:t>
          </a:r>
          <a:endParaRPr kumimoji="0" lang="en-US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</dsp:txBody>
      <dsp:txXfrm>
        <a:off x="0" y="1037249"/>
        <a:ext cx="8229600" cy="3685500"/>
      </dsp:txXfrm>
    </dsp:sp>
    <dsp:sp modelId="{9F1EE8F2-DCDB-4699-ADE0-CCCCAA42661F}">
      <dsp:nvSpPr>
        <dsp:cNvPr id="0" name=""/>
        <dsp:cNvSpPr/>
      </dsp:nvSpPr>
      <dsp:spPr>
        <a:xfrm>
          <a:off x="411480" y="77849"/>
          <a:ext cx="5760720" cy="191880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PETUGAS/PENYAMBUT TETAMU</a:t>
          </a:r>
        </a:p>
      </dsp:txBody>
      <dsp:txXfrm>
        <a:off x="505148" y="171517"/>
        <a:ext cx="5573384" cy="173146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41CFD-F2A8-47A8-8CD3-8E2DF9F52F78}">
      <dsp:nvSpPr>
        <dsp:cNvPr id="0" name=""/>
        <dsp:cNvSpPr/>
      </dsp:nvSpPr>
      <dsp:spPr>
        <a:xfrm>
          <a:off x="0" y="1179856"/>
          <a:ext cx="8229600" cy="29176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353820" rIns="638708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MEMOHON BERKAT</a:t>
          </a: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AWAL MAJLIS</a:t>
          </a: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RINGKAS, PADAT SERTA KANDUNGANNYA BERKAITAN DENGAN MAJLIS DAN TIDAK MERENDAHKAN MARTABAT MANA-MANA GOLONGAN YANG HADIR.</a:t>
          </a:r>
          <a:endParaRPr kumimoji="0" lang="en-US" sz="120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0" lang="en-US" sz="120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BAHASA MELAYU, ARAB, BAHASA INGGERIS </a:t>
          </a:r>
          <a:endParaRPr kumimoji="0" lang="en-US" sz="120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0" lang="en-US" sz="120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ROSTRUM DI ATAS PENTAS ATAU RUANGAN KHAS YANG DISEDIAKAN</a:t>
          </a:r>
          <a:endParaRPr kumimoji="0" lang="en-US" sz="120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</dsp:txBody>
      <dsp:txXfrm>
        <a:off x="0" y="1179856"/>
        <a:ext cx="8229600" cy="2917687"/>
      </dsp:txXfrm>
    </dsp:sp>
    <dsp:sp modelId="{CE204CE8-D1F3-4551-BCBA-1E525A7978CE}">
      <dsp:nvSpPr>
        <dsp:cNvPr id="0" name=""/>
        <dsp:cNvSpPr/>
      </dsp:nvSpPr>
      <dsp:spPr>
        <a:xfrm>
          <a:off x="411480" y="220456"/>
          <a:ext cx="5760720" cy="1918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BACAAN DOA</a:t>
          </a:r>
          <a:endParaRPr lang="en-US" sz="1400" b="1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sp:txBody>
      <dsp:txXfrm>
        <a:off x="505148" y="314124"/>
        <a:ext cx="5573384" cy="1731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35587-7320-42EA-B78B-6A97D3B96308}">
      <dsp:nvSpPr>
        <dsp:cNvPr id="0" name=""/>
        <dsp:cNvSpPr/>
      </dsp:nvSpPr>
      <dsp:spPr>
        <a:xfrm>
          <a:off x="2526794" y="1591685"/>
          <a:ext cx="3149320" cy="1134628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PERANCANGAN PENGURUSAN MAJLIS RASMI</a:t>
          </a:r>
        </a:p>
      </dsp:txBody>
      <dsp:txXfrm>
        <a:off x="2988001" y="1757847"/>
        <a:ext cx="2226906" cy="802304"/>
      </dsp:txXfrm>
    </dsp:sp>
    <dsp:sp modelId="{E5C49368-C32D-4368-A5E2-634EF2056A88}">
      <dsp:nvSpPr>
        <dsp:cNvPr id="0" name=""/>
        <dsp:cNvSpPr/>
      </dsp:nvSpPr>
      <dsp:spPr>
        <a:xfrm rot="16200000">
          <a:off x="3980820" y="1178015"/>
          <a:ext cx="241268" cy="3857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017010" y="1291360"/>
        <a:ext cx="168888" cy="231463"/>
      </dsp:txXfrm>
    </dsp:sp>
    <dsp:sp modelId="{F263AAC7-7508-46F3-A69C-996B43BEABC3}">
      <dsp:nvSpPr>
        <dsp:cNvPr id="0" name=""/>
        <dsp:cNvSpPr/>
      </dsp:nvSpPr>
      <dsp:spPr>
        <a:xfrm>
          <a:off x="3160853" y="1833"/>
          <a:ext cx="1881202" cy="113462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1.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KENAL PASTI JENIS MAJLIS</a:t>
          </a:r>
        </a:p>
      </dsp:txBody>
      <dsp:txXfrm>
        <a:off x="3436349" y="167995"/>
        <a:ext cx="1330210" cy="802304"/>
      </dsp:txXfrm>
    </dsp:sp>
    <dsp:sp modelId="{D32674C6-444F-46B5-AED5-3B158E242D99}">
      <dsp:nvSpPr>
        <dsp:cNvPr id="0" name=""/>
        <dsp:cNvSpPr/>
      </dsp:nvSpPr>
      <dsp:spPr>
        <a:xfrm rot="9666">
          <a:off x="5813966" y="1971395"/>
          <a:ext cx="332216" cy="3857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813966" y="2048410"/>
        <a:ext cx="232551" cy="231463"/>
      </dsp:txXfrm>
    </dsp:sp>
    <dsp:sp modelId="{FAB2444A-7C5E-48BE-980B-DB39F323BDBC}">
      <dsp:nvSpPr>
        <dsp:cNvPr id="0" name=""/>
        <dsp:cNvSpPr/>
      </dsp:nvSpPr>
      <dsp:spPr>
        <a:xfrm>
          <a:off x="6302877" y="1600476"/>
          <a:ext cx="1850522" cy="113462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2.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KERTAS KERJA</a:t>
          </a:r>
        </a:p>
      </dsp:txBody>
      <dsp:txXfrm>
        <a:off x="6573880" y="1766638"/>
        <a:ext cx="1308516" cy="802304"/>
      </dsp:txXfrm>
    </dsp:sp>
    <dsp:sp modelId="{1D1D30BB-4CFE-4491-B75E-D2EA7A68E17C}">
      <dsp:nvSpPr>
        <dsp:cNvPr id="0" name=""/>
        <dsp:cNvSpPr/>
      </dsp:nvSpPr>
      <dsp:spPr>
        <a:xfrm rot="5400000">
          <a:off x="3980820" y="2754210"/>
          <a:ext cx="241268" cy="3857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017010" y="2795175"/>
        <a:ext cx="168888" cy="231463"/>
      </dsp:txXfrm>
    </dsp:sp>
    <dsp:sp modelId="{352F147E-7172-4D49-ABF7-978736344D04}">
      <dsp:nvSpPr>
        <dsp:cNvPr id="0" name=""/>
        <dsp:cNvSpPr/>
      </dsp:nvSpPr>
      <dsp:spPr>
        <a:xfrm>
          <a:off x="3237015" y="3181538"/>
          <a:ext cx="1728878" cy="113462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3.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KELULUSAN MESYUARAT JPU/LPU</a:t>
          </a:r>
        </a:p>
      </dsp:txBody>
      <dsp:txXfrm>
        <a:off x="3490203" y="3347700"/>
        <a:ext cx="1222502" cy="802304"/>
      </dsp:txXfrm>
    </dsp:sp>
    <dsp:sp modelId="{21CB95AA-09A9-4702-A9DD-3519C7E76544}">
      <dsp:nvSpPr>
        <dsp:cNvPr id="0" name=""/>
        <dsp:cNvSpPr/>
      </dsp:nvSpPr>
      <dsp:spPr>
        <a:xfrm rot="10790321">
          <a:off x="2093857" y="1971334"/>
          <a:ext cx="305977" cy="3857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2185650" y="2048360"/>
        <a:ext cx="214184" cy="231463"/>
      </dsp:txXfrm>
    </dsp:sp>
    <dsp:sp modelId="{E7715E0E-8AE7-45CA-83A6-965186874EDA}">
      <dsp:nvSpPr>
        <dsp:cNvPr id="0" name=""/>
        <dsp:cNvSpPr/>
      </dsp:nvSpPr>
      <dsp:spPr>
        <a:xfrm>
          <a:off x="0" y="1600488"/>
          <a:ext cx="1949541" cy="113462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4.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MINIT MESYUARAT</a:t>
          </a:r>
        </a:p>
      </dsp:txBody>
      <dsp:txXfrm>
        <a:off x="285504" y="1766650"/>
        <a:ext cx="1378533" cy="80230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122B7-2A41-46A7-BE8E-89AA6E36A9D6}">
      <dsp:nvSpPr>
        <dsp:cNvPr id="0" name=""/>
        <dsp:cNvSpPr/>
      </dsp:nvSpPr>
      <dsp:spPr>
        <a:xfrm>
          <a:off x="0" y="341474"/>
          <a:ext cx="8229600" cy="12820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58216" rIns="63870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Trebuchet MS" pitchFamily="34" charset="0"/>
              <a:cs typeface="Tahoma" pitchFamily="34" charset="0"/>
            </a:rPr>
            <a:t>KENAL PASTI TEMPAT UNTUK JAMUAN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LAWAT TEMPAT UNTUK KENAL PASTI KEMUDAHAN DAN KEPERLUAN</a:t>
          </a: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latin typeface="Tahoma" pitchFamily="34" charset="0"/>
            <a:cs typeface="Tahoma" pitchFamily="34" charset="0"/>
          </a:endParaRPr>
        </a:p>
      </dsp:txBody>
      <dsp:txXfrm>
        <a:off x="0" y="341474"/>
        <a:ext cx="8229600" cy="1282049"/>
      </dsp:txXfrm>
    </dsp:sp>
    <dsp:sp modelId="{3C0A28CD-CD83-4059-BC3F-9B2681E60C21}">
      <dsp:nvSpPr>
        <dsp:cNvPr id="0" name=""/>
        <dsp:cNvSpPr/>
      </dsp:nvSpPr>
      <dsp:spPr>
        <a:xfrm>
          <a:off x="411480" y="16754"/>
          <a:ext cx="5760720" cy="64944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TEMPAT MAKAN</a:t>
          </a:r>
        </a:p>
      </dsp:txBody>
      <dsp:txXfrm>
        <a:off x="443183" y="48457"/>
        <a:ext cx="5697314" cy="586034"/>
      </dsp:txXfrm>
    </dsp:sp>
    <dsp:sp modelId="{7CC6349D-E5C4-4988-872C-53F018D12CE8}">
      <dsp:nvSpPr>
        <dsp:cNvPr id="0" name=""/>
        <dsp:cNvSpPr/>
      </dsp:nvSpPr>
      <dsp:spPr>
        <a:xfrm>
          <a:off x="0" y="2067045"/>
          <a:ext cx="8229600" cy="332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58216" rIns="63870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Trebuchet MS" pitchFamily="34" charset="0"/>
              <a:cs typeface="Tahoma" pitchFamily="34" charset="0"/>
            </a:rPr>
            <a:t>KENAL PASTI PEMBEKAL MAKANAN/KATERER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Trebuchet MS" pitchFamily="34" charset="0"/>
              <a:cs typeface="Tahoma" pitchFamily="34" charset="0"/>
            </a:rPr>
            <a:t>PILIH MENU YANG BERSESUAIAN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Trebuchet MS" pitchFamily="34" charset="0"/>
              <a:cs typeface="Tahoma" pitchFamily="34" charset="0"/>
            </a:rPr>
            <a:t>BUAT TEMPAHAN MAKANAN MENGIKUT JUMLAH JEMPUTAN YANG HADIR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Trebuchet MS" pitchFamily="34" charset="0"/>
              <a:cs typeface="Tahoma" pitchFamily="34" charset="0"/>
            </a:rPr>
            <a:t>SEDIAKAN MEJA VIP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Trebuchet MS" pitchFamily="34" charset="0"/>
              <a:cs typeface="Tahoma" pitchFamily="34" charset="0"/>
            </a:rPr>
            <a:t>PASTIKAN KELENGKAPAN SEPERTI SARUNG KERUSI/ALAS MEJA DISEDIAKAN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Trebuchet MS" pitchFamily="34" charset="0"/>
              <a:cs typeface="Tahoma" pitchFamily="34" charset="0"/>
            </a:rPr>
            <a:t>PASTIKAN MAKANAN SIAP DIHIDANGKAN SEBELUM MAJLIS TAMAT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Trebuchet MS" pitchFamily="34" charset="0"/>
              <a:cs typeface="Tahoma" pitchFamily="34" charset="0"/>
            </a:rPr>
            <a:t>PASTIKAN KEPERLUAN PRAMUSAJI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Trebuchet MS" pitchFamily="34" charset="0"/>
              <a:cs typeface="Tahoma" pitchFamily="34" charset="0"/>
            </a:rPr>
            <a:t>PASTIKAN ALATAN YANG DIGUNAKAN ADALAH BERSESUAIAN</a:t>
          </a:r>
        </a:p>
      </dsp:txBody>
      <dsp:txXfrm>
        <a:off x="0" y="2067045"/>
        <a:ext cx="8229600" cy="3326400"/>
      </dsp:txXfrm>
    </dsp:sp>
    <dsp:sp modelId="{E5770C71-BDD9-42B2-BA20-BFCD965EF229}">
      <dsp:nvSpPr>
        <dsp:cNvPr id="0" name=""/>
        <dsp:cNvSpPr/>
      </dsp:nvSpPr>
      <dsp:spPr>
        <a:xfrm>
          <a:off x="411480" y="1742324"/>
          <a:ext cx="5760720" cy="64944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TEMPAHAN MAKANAN</a:t>
          </a:r>
        </a:p>
      </dsp:txBody>
      <dsp:txXfrm>
        <a:off x="443183" y="1774027"/>
        <a:ext cx="5697314" cy="58603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5FB55-96B5-4AA5-AE42-45A6D7A435EE}">
      <dsp:nvSpPr>
        <dsp:cNvPr id="0" name=""/>
        <dsp:cNvSpPr/>
      </dsp:nvSpPr>
      <dsp:spPr>
        <a:xfrm>
          <a:off x="0" y="395599"/>
          <a:ext cx="8229600" cy="204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541528" rIns="638708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PEMBERIAN CENDERAMATA KEPADA TETAMU KEHORMAT TIDAK DIGALAKKAN SELARAS DENGAN SURAT PEKELILING AM BIL. 7 TAHUN 1984. WALAU BAGAIMANAPUN SEBAGAI TANDA KENANG-KENANGAN, CENDERAMATA YANG TIDAK MAHAL HARGANYA ATAU BARANG-BARANG YANG DIHASILKAN SENDIRI OLEH UNIVERSITI ADALAH DIBENARKAN.</a:t>
          </a: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CENDERAMATA BOLEH DISAMPAIKAN DALAM 2 KEADAAN:</a:t>
          </a: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1200" kern="1200" dirty="0">
              <a:latin typeface="Trebuchet MS" pitchFamily="34" charset="0"/>
              <a:ea typeface="Times New Roman" pitchFamily="18" charset="0"/>
              <a:cs typeface="Tahoma" pitchFamily="34" charset="0"/>
            </a:rPr>
            <a:t>P</a:t>
          </a: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ENYAMPAIAN DALAM MAJLIS;</a:t>
          </a: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1200" kern="1200" dirty="0">
              <a:latin typeface="Trebuchet MS" pitchFamily="34" charset="0"/>
              <a:ea typeface="Times New Roman" pitchFamily="18" charset="0"/>
              <a:cs typeface="Tahoma" pitchFamily="34" charset="0"/>
            </a:rPr>
            <a:t>P</a:t>
          </a: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ENYAMPAIAN DALAM BILIK SEMASA ACARA MINUMAN RINGAN SEBELUM ATAU SELEPAS MAJLIS</a:t>
          </a:r>
        </a:p>
      </dsp:txBody>
      <dsp:txXfrm>
        <a:off x="0" y="395599"/>
        <a:ext cx="8229600" cy="2047500"/>
      </dsp:txXfrm>
    </dsp:sp>
    <dsp:sp modelId="{DB679C0F-8546-4D2E-A3FE-C7B3DE871C7B}">
      <dsp:nvSpPr>
        <dsp:cNvPr id="0" name=""/>
        <dsp:cNvSpPr/>
      </dsp:nvSpPr>
      <dsp:spPr>
        <a:xfrm>
          <a:off x="411480" y="11839"/>
          <a:ext cx="5760720" cy="76752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CENDERAMATA</a:t>
          </a:r>
        </a:p>
      </dsp:txBody>
      <dsp:txXfrm>
        <a:off x="448947" y="49306"/>
        <a:ext cx="5685786" cy="692586"/>
      </dsp:txXfrm>
    </dsp:sp>
    <dsp:sp modelId="{961268C4-28D3-4465-BF69-00D8206A2FB8}">
      <dsp:nvSpPr>
        <dsp:cNvPr id="0" name=""/>
        <dsp:cNvSpPr/>
      </dsp:nvSpPr>
      <dsp:spPr>
        <a:xfrm>
          <a:off x="0" y="2979099"/>
          <a:ext cx="8229600" cy="1719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541528" rIns="638708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SEDIAKAN SENARAI KEPERLUAN LOGISTIK</a:t>
          </a: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PAPAN PENUNJUK ARAH</a:t>
          </a: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PENGIRINGAN KESELAMATAN</a:t>
          </a: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TEMPAT MELETAK KENDERAAN</a:t>
          </a: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TEMPAHAN KENDERAAN</a:t>
          </a: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HIASAN</a:t>
          </a:r>
        </a:p>
      </dsp:txBody>
      <dsp:txXfrm>
        <a:off x="0" y="2979099"/>
        <a:ext cx="8229600" cy="1719900"/>
      </dsp:txXfrm>
    </dsp:sp>
    <dsp:sp modelId="{1583CA93-DA9B-45DB-917E-77DF03D934FA}">
      <dsp:nvSpPr>
        <dsp:cNvPr id="0" name=""/>
        <dsp:cNvSpPr/>
      </dsp:nvSpPr>
      <dsp:spPr>
        <a:xfrm>
          <a:off x="411480" y="2583500"/>
          <a:ext cx="5760720" cy="76752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ms-MY" sz="1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LOGISTIK</a:t>
          </a:r>
        </a:p>
      </dsp:txBody>
      <dsp:txXfrm>
        <a:off x="448947" y="2620967"/>
        <a:ext cx="5685786" cy="69258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3A0AF-0619-49AA-9A2B-ECCB052BAD4D}">
      <dsp:nvSpPr>
        <dsp:cNvPr id="0" name=""/>
        <dsp:cNvSpPr/>
      </dsp:nvSpPr>
      <dsp:spPr>
        <a:xfrm>
          <a:off x="0" y="405699"/>
          <a:ext cx="8305800" cy="1556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541528" rIns="64462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TENTUKAN KEPERLUAN AUDIO SISTEM UNTUK MAJLIS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b="0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KENAL PASTI PEMBEKAL JIKA PERLU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b="0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PEMERIKSAAN AUDIO SISTEM </a:t>
          </a:r>
        </a:p>
      </dsp:txBody>
      <dsp:txXfrm>
        <a:off x="0" y="405699"/>
        <a:ext cx="8305800" cy="1556100"/>
      </dsp:txXfrm>
    </dsp:sp>
    <dsp:sp modelId="{96F78004-7C1B-4FB5-B98B-FD8F59D05DF1}">
      <dsp:nvSpPr>
        <dsp:cNvPr id="0" name=""/>
        <dsp:cNvSpPr/>
      </dsp:nvSpPr>
      <dsp:spPr>
        <a:xfrm>
          <a:off x="415290" y="21939"/>
          <a:ext cx="5814060" cy="76752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PERALATAN AUDIO SISTEM</a:t>
          </a:r>
        </a:p>
      </dsp:txBody>
      <dsp:txXfrm>
        <a:off x="452757" y="59406"/>
        <a:ext cx="5739126" cy="692586"/>
      </dsp:txXfrm>
    </dsp:sp>
    <dsp:sp modelId="{E16C17D4-5FC4-4D91-96A3-DE9E1BBF43E9}">
      <dsp:nvSpPr>
        <dsp:cNvPr id="0" name=""/>
        <dsp:cNvSpPr/>
      </dsp:nvSpPr>
      <dsp:spPr>
        <a:xfrm>
          <a:off x="0" y="2485960"/>
          <a:ext cx="8305800" cy="1556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541528" rIns="64462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SEMAKAN AKHIR OLEH PEJABAT YANG BERKAITAN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b="0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JILID DOKUMEN MOU/MOA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b="0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SALINAN DOKUMEN MOU/MOA</a:t>
          </a:r>
        </a:p>
      </dsp:txBody>
      <dsp:txXfrm>
        <a:off x="0" y="2485960"/>
        <a:ext cx="8305800" cy="1556100"/>
      </dsp:txXfrm>
    </dsp:sp>
    <dsp:sp modelId="{D8C3081D-FA98-47DA-81B7-B1FD8D22C723}">
      <dsp:nvSpPr>
        <dsp:cNvPr id="0" name=""/>
        <dsp:cNvSpPr/>
      </dsp:nvSpPr>
      <dsp:spPr>
        <a:xfrm>
          <a:off x="304797" y="2046148"/>
          <a:ext cx="5814060" cy="76752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DOKUMEN MOU/MOA</a:t>
          </a:r>
        </a:p>
      </dsp:txBody>
      <dsp:txXfrm>
        <a:off x="342264" y="2083615"/>
        <a:ext cx="5739126" cy="69258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46A84-C9B3-403D-827F-3775C660C68B}">
      <dsp:nvSpPr>
        <dsp:cNvPr id="0" name=""/>
        <dsp:cNvSpPr/>
      </dsp:nvSpPr>
      <dsp:spPr>
        <a:xfrm>
          <a:off x="0" y="263400"/>
          <a:ext cx="8229600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12420" rIns="63870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Trebuchet MS" pitchFamily="34" charset="0"/>
              <a:cs typeface="Tahoma" pitchFamily="34" charset="0"/>
            </a:rPr>
            <a:t>MEJA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Trebuchet MS" pitchFamily="34" charset="0"/>
              <a:cs typeface="Tahoma" pitchFamily="34" charset="0"/>
            </a:rPr>
            <a:t>ALAS MEJA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Trebuchet MS" pitchFamily="34" charset="0"/>
              <a:cs typeface="Tahoma" pitchFamily="34" charset="0"/>
            </a:rPr>
            <a:t>PEN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Trebuchet MS" pitchFamily="34" charset="0"/>
              <a:cs typeface="Tahoma" pitchFamily="34" charset="0"/>
            </a:rPr>
            <a:t>TEMPAT LETAK PEN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Trebuchet MS" pitchFamily="34" charset="0"/>
              <a:cs typeface="Tahoma" pitchFamily="34" charset="0"/>
            </a:rPr>
            <a:t>BLOTTER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Trebuchet MS" pitchFamily="34" charset="0"/>
              <a:cs typeface="Tahoma" pitchFamily="34" charset="0"/>
            </a:rPr>
            <a:t>DULANG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Trebuchet MS" pitchFamily="34" charset="0"/>
              <a:cs typeface="Tahoma" pitchFamily="34" charset="0"/>
            </a:rPr>
            <a:t>CENDERAMATA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Trebuchet MS" pitchFamily="34" charset="0"/>
              <a:cs typeface="Tahoma" pitchFamily="34" charset="0"/>
            </a:rPr>
            <a:t>BUNGA HIASAN</a:t>
          </a:r>
        </a:p>
      </dsp:txBody>
      <dsp:txXfrm>
        <a:off x="0" y="263400"/>
        <a:ext cx="8229600" cy="1890000"/>
      </dsp:txXfrm>
    </dsp:sp>
    <dsp:sp modelId="{045A7EA3-AF36-460C-8F1C-84495F160CEB}">
      <dsp:nvSpPr>
        <dsp:cNvPr id="0" name=""/>
        <dsp:cNvSpPr/>
      </dsp:nvSpPr>
      <dsp:spPr>
        <a:xfrm>
          <a:off x="411480" y="42000"/>
          <a:ext cx="5760720" cy="44280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PERALATAN MOU/MOA</a:t>
          </a:r>
        </a:p>
      </dsp:txBody>
      <dsp:txXfrm>
        <a:off x="433096" y="63616"/>
        <a:ext cx="5717488" cy="399568"/>
      </dsp:txXfrm>
    </dsp:sp>
    <dsp:sp modelId="{4D80CFDF-DA90-49BD-9987-E2B315A89087}">
      <dsp:nvSpPr>
        <dsp:cNvPr id="0" name=""/>
        <dsp:cNvSpPr/>
      </dsp:nvSpPr>
      <dsp:spPr>
        <a:xfrm>
          <a:off x="0" y="2455800"/>
          <a:ext cx="8229600" cy="94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12420" rIns="63870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Trebuchet MS" pitchFamily="34" charset="0"/>
              <a:cs typeface="Tahoma" pitchFamily="34" charset="0"/>
            </a:rPr>
            <a:t>KENAL PASTI JENIS PERSEMBAHAN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Trebuchet MS" pitchFamily="34" charset="0"/>
              <a:cs typeface="Tahoma" pitchFamily="34" charset="0"/>
            </a:rPr>
            <a:t>KENAL PASTI KEPERLUAN PERSEMBAHAN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Trebuchet MS" pitchFamily="34" charset="0"/>
              <a:cs typeface="Tahoma" pitchFamily="34" charset="0"/>
            </a:rPr>
            <a:t>PASTIKAN PENGLIBATAN PERSEMBAHAN SEWAKTU SESI RAPTAI</a:t>
          </a:r>
        </a:p>
      </dsp:txBody>
      <dsp:txXfrm>
        <a:off x="0" y="2455800"/>
        <a:ext cx="8229600" cy="945000"/>
      </dsp:txXfrm>
    </dsp:sp>
    <dsp:sp modelId="{763A6B86-2B87-4F7C-8C67-20659B5D59E9}">
      <dsp:nvSpPr>
        <dsp:cNvPr id="0" name=""/>
        <dsp:cNvSpPr/>
      </dsp:nvSpPr>
      <dsp:spPr>
        <a:xfrm>
          <a:off x="411480" y="2234400"/>
          <a:ext cx="5760720" cy="442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PERSEMBAHAN</a:t>
          </a:r>
        </a:p>
      </dsp:txBody>
      <dsp:txXfrm>
        <a:off x="433096" y="2256016"/>
        <a:ext cx="5717488" cy="399568"/>
      </dsp:txXfrm>
    </dsp:sp>
    <dsp:sp modelId="{059C2F61-D0FF-4075-8194-1E17933B9CD4}">
      <dsp:nvSpPr>
        <dsp:cNvPr id="0" name=""/>
        <dsp:cNvSpPr/>
      </dsp:nvSpPr>
      <dsp:spPr>
        <a:xfrm>
          <a:off x="0" y="3703200"/>
          <a:ext cx="8229600" cy="56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12420" rIns="63870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Trebuchet MS" pitchFamily="34" charset="0"/>
              <a:cs typeface="Tahoma" pitchFamily="34" charset="0"/>
            </a:rPr>
            <a:t>PASTIKAN KEPERLUAN PEMBENTANGAN</a:t>
          </a:r>
        </a:p>
      </dsp:txBody>
      <dsp:txXfrm>
        <a:off x="0" y="3703200"/>
        <a:ext cx="8229600" cy="567000"/>
      </dsp:txXfrm>
    </dsp:sp>
    <dsp:sp modelId="{98A1CCF1-1E22-4C3A-AC5C-D947AB139633}">
      <dsp:nvSpPr>
        <dsp:cNvPr id="0" name=""/>
        <dsp:cNvSpPr/>
      </dsp:nvSpPr>
      <dsp:spPr>
        <a:xfrm>
          <a:off x="411480" y="3481800"/>
          <a:ext cx="5760720" cy="44280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BAHAN PEMBENTANGAN</a:t>
          </a:r>
        </a:p>
      </dsp:txBody>
      <dsp:txXfrm>
        <a:off x="433096" y="3503416"/>
        <a:ext cx="5717488" cy="399568"/>
      </dsp:txXfrm>
    </dsp:sp>
    <dsp:sp modelId="{32299ACF-3A25-4605-8FC6-69085E94D168}">
      <dsp:nvSpPr>
        <dsp:cNvPr id="0" name=""/>
        <dsp:cNvSpPr/>
      </dsp:nvSpPr>
      <dsp:spPr>
        <a:xfrm>
          <a:off x="0" y="4572600"/>
          <a:ext cx="8229600" cy="56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12420" rIns="63870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Trebuchet MS" pitchFamily="34" charset="0"/>
              <a:cs typeface="Tahoma" pitchFamily="34" charset="0"/>
            </a:rPr>
            <a:t>KENAL PASTI JURUFOTO/JURUVIDEO </a:t>
          </a:r>
        </a:p>
      </dsp:txBody>
      <dsp:txXfrm>
        <a:off x="0" y="4572600"/>
        <a:ext cx="8229600" cy="567000"/>
      </dsp:txXfrm>
    </dsp:sp>
    <dsp:sp modelId="{953BD6F9-87AC-49C5-8468-85846365B659}">
      <dsp:nvSpPr>
        <dsp:cNvPr id="0" name=""/>
        <dsp:cNvSpPr/>
      </dsp:nvSpPr>
      <dsp:spPr>
        <a:xfrm>
          <a:off x="411480" y="4351200"/>
          <a:ext cx="5760720" cy="442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RAKAMAN FOTOGRAFI/VIDEO</a:t>
          </a:r>
        </a:p>
      </dsp:txBody>
      <dsp:txXfrm>
        <a:off x="433096" y="4372816"/>
        <a:ext cx="5717488" cy="39956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1B60F-3A52-4E4A-9746-A0AE2630457F}">
      <dsp:nvSpPr>
        <dsp:cNvPr id="0" name=""/>
        <dsp:cNvSpPr/>
      </dsp:nvSpPr>
      <dsp:spPr>
        <a:xfrm>
          <a:off x="0" y="189599"/>
          <a:ext cx="8229600" cy="157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08280" rIns="63870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KENAL PASTI KONSEP PERSEMBAHAN MULTIMEDIA/VIDEO YANG DIPERLUKAN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b="0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KENAL PASTI PELAKSANA BAGI PERSIAPAN MULTIMEDIA/VIDEO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b="0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MEMASTIKAN PRA-TONTON UNTUK MENDAPATKAN KELULUSAN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b="0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PASTIKAN MULTIMEDIA/VIDEO YANG TELAH DILULUSKAN DITAYANGKAN SEMASA RAPTAI/MAJLIS</a:t>
          </a:r>
        </a:p>
      </dsp:txBody>
      <dsp:txXfrm>
        <a:off x="0" y="189599"/>
        <a:ext cx="8229600" cy="1575000"/>
      </dsp:txXfrm>
    </dsp:sp>
    <dsp:sp modelId="{EFB57F36-3733-43E0-A8FC-BE50A61D4C00}">
      <dsp:nvSpPr>
        <dsp:cNvPr id="0" name=""/>
        <dsp:cNvSpPr/>
      </dsp:nvSpPr>
      <dsp:spPr>
        <a:xfrm>
          <a:off x="411480" y="41999"/>
          <a:ext cx="5760720" cy="29520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PERSEMBAHAN MULTIMEDIA</a:t>
          </a:r>
        </a:p>
      </dsp:txBody>
      <dsp:txXfrm>
        <a:off x="425890" y="56409"/>
        <a:ext cx="5731900" cy="266380"/>
      </dsp:txXfrm>
    </dsp:sp>
    <dsp:sp modelId="{DB65D4C6-780F-4D44-AC65-57858F187B4C}">
      <dsp:nvSpPr>
        <dsp:cNvPr id="0" name=""/>
        <dsp:cNvSpPr/>
      </dsp:nvSpPr>
      <dsp:spPr>
        <a:xfrm>
          <a:off x="0" y="1966200"/>
          <a:ext cx="8229600" cy="34020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8708" tIns="208280" rIns="638708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RAPTAI AMATLAH PENTING BAGI SESUATU MAJLIS WALAUPUN MAJLIS TERSEBUT MERUPAKAN MAJLIS ULANGAN ATAU KERAP DIADAKAN. IA HENDAKLAH DIADAKAN BEBERAPA KALI MENGIKUT KEPERLUAN. TUJUAN RAPTAI ADALAH SEPERTI BERIKUT:</a:t>
          </a:r>
          <a:endParaRPr lang="en-US" sz="1200" b="1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ms-MY" sz="1200" kern="1200" dirty="0">
            <a:latin typeface="Trebuchet MS" pitchFamily="34" charset="0"/>
            <a:ea typeface="Times New Roman" pitchFamily="18" charset="0"/>
            <a:cs typeface="Tahoma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SUPAYA MEREKA YANG TERLIBAT TAHU AKAN TUGAS DAN TANGGUNGJAWAB</a:t>
          </a:r>
          <a:endParaRPr lang="en-US" sz="1200" kern="1200" dirty="0">
            <a:latin typeface="Trebuchet MS" pitchFamily="34" charset="0"/>
            <a:ea typeface="Times New Roman" pitchFamily="18" charset="0"/>
            <a:cs typeface="Tahoma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MENENTUKAN URUTAN MAJLIS</a:t>
          </a:r>
          <a:endParaRPr lang="en-US" sz="1200" kern="1200" dirty="0">
            <a:latin typeface="Trebuchet MS" pitchFamily="34" charset="0"/>
            <a:ea typeface="Times New Roman" pitchFamily="18" charset="0"/>
            <a:cs typeface="Tahoma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MENENTUKAN JANGKA MASA YANG TEPAT</a:t>
          </a:r>
          <a:endParaRPr lang="en-US" sz="1200" kern="1200" dirty="0">
            <a:latin typeface="Trebuchet MS" pitchFamily="34" charset="0"/>
            <a:ea typeface="Times New Roman" pitchFamily="18" charset="0"/>
            <a:cs typeface="Tahoma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MEMPERBAIKI KELEMAHAN JIKA ADA</a:t>
          </a:r>
          <a:endParaRPr lang="en-US" sz="1200" kern="1200" dirty="0">
            <a:latin typeface="Trebuchet MS" pitchFamily="34" charset="0"/>
            <a:ea typeface="Times New Roman" pitchFamily="18" charset="0"/>
            <a:cs typeface="Tahoma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MENYELARAS ACARA</a:t>
          </a: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ms-MY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MEMBIASAKAN PETUGAS-PETUGAS DENGAN  KEADAAN TEMPAT</a:t>
          </a:r>
          <a:r>
            <a:rPr kumimoji="0" lang="en-US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ahoma" pitchFamily="34" charset="0"/>
            </a:rPr>
            <a:t> </a:t>
          </a:r>
          <a:endParaRPr kumimoji="0" lang="ms-MY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Times New Roman" pitchFamily="18" charset="0"/>
            <a:cs typeface="Tahoma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0" lang="ms-MY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Times New Roman" pitchFamily="18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TETAPKAN TARIKH UNTUK RAPTAI MAJLIS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b="0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MAKLUMKAN KEPADA SEMUA JAWATANKUASA TARIKH DAN MASA RAPTAI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b="0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JALANKAN RAPTAI MENGIKUT BUKU GERAK KERJA PENTADBIRAN MAJLIS.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b="0" kern="1200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sp:txBody>
      <dsp:txXfrm>
        <a:off x="0" y="1966200"/>
        <a:ext cx="8229600" cy="3402000"/>
      </dsp:txXfrm>
    </dsp:sp>
    <dsp:sp modelId="{C8B815F4-FDCF-4BA5-91E0-A14C832AD80D}">
      <dsp:nvSpPr>
        <dsp:cNvPr id="0" name=""/>
        <dsp:cNvSpPr/>
      </dsp:nvSpPr>
      <dsp:spPr>
        <a:xfrm>
          <a:off x="381001" y="1820781"/>
          <a:ext cx="5760720" cy="2952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RAPTAI</a:t>
          </a:r>
        </a:p>
      </dsp:txBody>
      <dsp:txXfrm>
        <a:off x="395411" y="1835191"/>
        <a:ext cx="5731900" cy="26638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899DB-FD26-45FF-BAAC-F86593140CFC}">
      <dsp:nvSpPr>
        <dsp:cNvPr id="0" name=""/>
        <dsp:cNvSpPr/>
      </dsp:nvSpPr>
      <dsp:spPr>
        <a:xfrm>
          <a:off x="1890230" y="132707"/>
          <a:ext cx="4449138" cy="4128785"/>
        </a:xfrm>
        <a:prstGeom prst="pie">
          <a:avLst>
            <a:gd name="adj1" fmla="val 16200000"/>
            <a:gd name="adj2" fmla="val 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PELAKSANAAN PENGURUSAN MAJLIS RASMI UPM</a:t>
          </a:r>
        </a:p>
      </dsp:txBody>
      <dsp:txXfrm>
        <a:off x="4165647" y="896532"/>
        <a:ext cx="1641943" cy="1228805"/>
      </dsp:txXfrm>
    </dsp:sp>
    <dsp:sp modelId="{8CCA923A-8873-441B-AC67-2A8A59A5F1C6}">
      <dsp:nvSpPr>
        <dsp:cNvPr id="0" name=""/>
        <dsp:cNvSpPr/>
      </dsp:nvSpPr>
      <dsp:spPr>
        <a:xfrm>
          <a:off x="2113681" y="507090"/>
          <a:ext cx="3691128" cy="3691128"/>
        </a:xfrm>
        <a:prstGeom prst="pie">
          <a:avLst>
            <a:gd name="adj1" fmla="val 0"/>
            <a:gd name="adj2" fmla="val 540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PERANCANGAN PENGURUSAN MAJLIS RASMI UPM</a:t>
          </a:r>
        </a:p>
      </dsp:txBody>
      <dsp:txXfrm>
        <a:off x="4025158" y="2418567"/>
        <a:ext cx="1362202" cy="1098550"/>
      </dsp:txXfrm>
    </dsp:sp>
    <dsp:sp modelId="{ADB6313E-047E-4CDD-A56D-61797B1E968B}">
      <dsp:nvSpPr>
        <dsp:cNvPr id="0" name=""/>
        <dsp:cNvSpPr/>
      </dsp:nvSpPr>
      <dsp:spPr>
        <a:xfrm>
          <a:off x="2113681" y="507090"/>
          <a:ext cx="3691128" cy="3691128"/>
        </a:xfrm>
        <a:prstGeom prst="pie">
          <a:avLst>
            <a:gd name="adj1" fmla="val 5400000"/>
            <a:gd name="adj2" fmla="val 1080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SENARAI SEMAK PENGURUSAN MAJLIS RASMI UPM</a:t>
          </a:r>
        </a:p>
      </dsp:txBody>
      <dsp:txXfrm>
        <a:off x="2531130" y="2418567"/>
        <a:ext cx="1362202" cy="1098550"/>
      </dsp:txXfrm>
    </dsp:sp>
    <dsp:sp modelId="{B2394503-891A-4C7F-B040-8A93630027B8}">
      <dsp:nvSpPr>
        <dsp:cNvPr id="0" name=""/>
        <dsp:cNvSpPr/>
      </dsp:nvSpPr>
      <dsp:spPr>
        <a:xfrm>
          <a:off x="2133613" y="457186"/>
          <a:ext cx="3691128" cy="3691128"/>
        </a:xfrm>
        <a:prstGeom prst="pie">
          <a:avLst>
            <a:gd name="adj1" fmla="val 10800000"/>
            <a:gd name="adj2" fmla="val 1620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PENILAIAN PENGURSAN MAJLIS RASMI UPM</a:t>
          </a:r>
        </a:p>
      </dsp:txBody>
      <dsp:txXfrm>
        <a:off x="2551062" y="1138287"/>
        <a:ext cx="1362202" cy="109855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55412-ED97-43C8-A5DF-941243EDA0DB}">
      <dsp:nvSpPr>
        <dsp:cNvPr id="0" name=""/>
        <dsp:cNvSpPr/>
      </dsp:nvSpPr>
      <dsp:spPr>
        <a:xfrm>
          <a:off x="745405" y="2827"/>
          <a:ext cx="1567160" cy="94029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ms-MY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MEMASTIKAN SEMUA PETUGAS MENGAMBIL PERANAN DAN TUGAS MASING-MASING</a:t>
          </a:r>
          <a:endParaRPr lang="en-US" sz="1200" b="1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sp:txBody>
      <dsp:txXfrm>
        <a:off x="745405" y="2827"/>
        <a:ext cx="1567160" cy="940296"/>
      </dsp:txXfrm>
    </dsp:sp>
    <dsp:sp modelId="{576B7F09-A78E-44C2-9E65-A599D4BE312E}">
      <dsp:nvSpPr>
        <dsp:cNvPr id="0" name=""/>
        <dsp:cNvSpPr/>
      </dsp:nvSpPr>
      <dsp:spPr>
        <a:xfrm>
          <a:off x="2469281" y="2827"/>
          <a:ext cx="1567160" cy="94029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ms-MY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BUKU GERAK KERJA PENTADBIRAN </a:t>
          </a:r>
          <a:endParaRPr lang="en-US" sz="1200" b="1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sp:txBody>
      <dsp:txXfrm>
        <a:off x="2469281" y="2827"/>
        <a:ext cx="1567160" cy="940296"/>
      </dsp:txXfrm>
    </dsp:sp>
    <dsp:sp modelId="{6C976822-F2A5-46D9-86CB-AC7AC9D9E2FA}">
      <dsp:nvSpPr>
        <dsp:cNvPr id="0" name=""/>
        <dsp:cNvSpPr/>
      </dsp:nvSpPr>
      <dsp:spPr>
        <a:xfrm>
          <a:off x="4193158" y="2827"/>
          <a:ext cx="1567160" cy="94029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ms-MY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JURUACARA MAJLIS</a:t>
          </a:r>
          <a:endParaRPr lang="en-US" sz="1200" b="1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sp:txBody>
      <dsp:txXfrm>
        <a:off x="4193158" y="2827"/>
        <a:ext cx="1567160" cy="940296"/>
      </dsp:txXfrm>
    </dsp:sp>
    <dsp:sp modelId="{17346F9B-8944-46C1-84A7-CE760C848B5D}">
      <dsp:nvSpPr>
        <dsp:cNvPr id="0" name=""/>
        <dsp:cNvSpPr/>
      </dsp:nvSpPr>
      <dsp:spPr>
        <a:xfrm>
          <a:off x="5917034" y="2827"/>
          <a:ext cx="1567160" cy="94029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ms-MY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PEMBACA DOA</a:t>
          </a:r>
          <a:endParaRPr lang="en-US" sz="1200" b="1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sp:txBody>
      <dsp:txXfrm>
        <a:off x="5917034" y="2827"/>
        <a:ext cx="1567160" cy="940296"/>
      </dsp:txXfrm>
    </dsp:sp>
    <dsp:sp modelId="{6302BA6E-323A-423D-ADE2-069D306C090D}">
      <dsp:nvSpPr>
        <dsp:cNvPr id="0" name=""/>
        <dsp:cNvSpPr/>
      </dsp:nvSpPr>
      <dsp:spPr>
        <a:xfrm>
          <a:off x="745405" y="1099839"/>
          <a:ext cx="1567160" cy="94029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ms-MY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LAGU NEGARAKU</a:t>
          </a:r>
          <a:r>
            <a:rPr kumimoji="0" lang="ms-MY" sz="1200" b="1" i="0" u="none" strike="noStrike" kern="1200" cap="none" normalizeH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 DAN</a:t>
          </a:r>
          <a:r>
            <a:rPr kumimoji="0" lang="ms-MY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 PUTRA GEMILANG</a:t>
          </a:r>
          <a:endParaRPr lang="en-US" sz="1200" b="1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sp:txBody>
      <dsp:txXfrm>
        <a:off x="745405" y="1099839"/>
        <a:ext cx="1567160" cy="940296"/>
      </dsp:txXfrm>
    </dsp:sp>
    <dsp:sp modelId="{89E0C34E-6B34-49E5-9E1C-4C63B5463648}">
      <dsp:nvSpPr>
        <dsp:cNvPr id="0" name=""/>
        <dsp:cNvSpPr/>
      </dsp:nvSpPr>
      <dsp:spPr>
        <a:xfrm>
          <a:off x="2469281" y="1099839"/>
          <a:ext cx="1567160" cy="94029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ms-MY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SENARAI TETAMU JEMPUTAN KHAS YANG LENGKAP</a:t>
          </a:r>
          <a:endParaRPr lang="en-US" sz="1200" b="1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sp:txBody>
      <dsp:txXfrm>
        <a:off x="2469281" y="1099839"/>
        <a:ext cx="1567160" cy="940296"/>
      </dsp:txXfrm>
    </dsp:sp>
    <dsp:sp modelId="{FCF2823C-EF88-47B4-84B8-BD9ED77B41C8}">
      <dsp:nvSpPr>
        <dsp:cNvPr id="0" name=""/>
        <dsp:cNvSpPr/>
      </dsp:nvSpPr>
      <dsp:spPr>
        <a:xfrm>
          <a:off x="4193158" y="1099839"/>
          <a:ext cx="1567160" cy="94029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ms-MY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KEDUDUKAN TETAMU KEHORMAT DAN TETAMU JEMPUTAN KHAS (</a:t>
          </a:r>
          <a:r>
            <a:rPr kumimoji="0" lang="ms-MY" sz="1200" b="1" i="1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TAGGING</a:t>
          </a:r>
          <a:r>
            <a:rPr kumimoji="0" lang="ms-MY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)</a:t>
          </a:r>
          <a:endParaRPr lang="en-US" sz="1200" b="1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sp:txBody>
      <dsp:txXfrm>
        <a:off x="4193158" y="1099839"/>
        <a:ext cx="1567160" cy="940296"/>
      </dsp:txXfrm>
    </dsp:sp>
    <dsp:sp modelId="{2C07F670-9F7A-4712-AD67-2D9B84F8B724}">
      <dsp:nvSpPr>
        <dsp:cNvPr id="0" name=""/>
        <dsp:cNvSpPr/>
      </dsp:nvSpPr>
      <dsp:spPr>
        <a:xfrm>
          <a:off x="5917034" y="1099839"/>
          <a:ext cx="1567160" cy="94029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ms-MY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CENDERAMATA ATAU HADIAH (JIKA ADA)</a:t>
          </a:r>
          <a:endParaRPr lang="en-US" sz="1200" b="1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sp:txBody>
      <dsp:txXfrm>
        <a:off x="5917034" y="1099839"/>
        <a:ext cx="1567160" cy="940296"/>
      </dsp:txXfrm>
    </dsp:sp>
    <dsp:sp modelId="{734316ED-AAFF-46C7-9BC2-822E11E0991A}">
      <dsp:nvSpPr>
        <dsp:cNvPr id="0" name=""/>
        <dsp:cNvSpPr/>
      </dsp:nvSpPr>
      <dsp:spPr>
        <a:xfrm>
          <a:off x="745405" y="2196851"/>
          <a:ext cx="1567160" cy="94029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ms-MY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AUDIO SISTEM</a:t>
          </a:r>
          <a:endParaRPr lang="en-US" sz="1200" b="1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sp:txBody>
      <dsp:txXfrm>
        <a:off x="745405" y="2196851"/>
        <a:ext cx="1567160" cy="940296"/>
      </dsp:txXfrm>
    </dsp:sp>
    <dsp:sp modelId="{B290301F-DB50-4ED8-AE77-33F979A43433}">
      <dsp:nvSpPr>
        <dsp:cNvPr id="0" name=""/>
        <dsp:cNvSpPr/>
      </dsp:nvSpPr>
      <dsp:spPr>
        <a:xfrm>
          <a:off x="2469281" y="2196851"/>
          <a:ext cx="1567160" cy="94029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ms-MY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MENYEDIAKAN BILIK </a:t>
          </a:r>
          <a:r>
            <a:rPr kumimoji="0" lang="ms-MY" sz="1200" b="1" i="1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HOLDING ROOM</a:t>
          </a:r>
          <a:endParaRPr lang="en-US" sz="1200" b="1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sp:txBody>
      <dsp:txXfrm>
        <a:off x="2469281" y="2196851"/>
        <a:ext cx="1567160" cy="940296"/>
      </dsp:txXfrm>
    </dsp:sp>
    <dsp:sp modelId="{9D9186FA-FD5D-4D1E-B1A5-C798DB169E77}">
      <dsp:nvSpPr>
        <dsp:cNvPr id="0" name=""/>
        <dsp:cNvSpPr/>
      </dsp:nvSpPr>
      <dsp:spPr>
        <a:xfrm>
          <a:off x="4218734" y="2197848"/>
          <a:ext cx="1567160" cy="94029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ms-MY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TEMPAT JAMUAN</a:t>
          </a:r>
          <a:endParaRPr kumimoji="0" lang="ms-MY" sz="12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</dsp:txBody>
      <dsp:txXfrm>
        <a:off x="4218734" y="2197848"/>
        <a:ext cx="1567160" cy="940296"/>
      </dsp:txXfrm>
    </dsp:sp>
    <dsp:sp modelId="{496FB365-5CCB-47E4-A3E9-49B1EA44C46B}">
      <dsp:nvSpPr>
        <dsp:cNvPr id="0" name=""/>
        <dsp:cNvSpPr/>
      </dsp:nvSpPr>
      <dsp:spPr>
        <a:xfrm>
          <a:off x="5917034" y="2196851"/>
          <a:ext cx="1567160" cy="94029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ms-MY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TEMPAT SIDANG MEDIA (JIKA ADA)</a:t>
          </a:r>
          <a:endParaRPr kumimoji="0" lang="ms-MY" sz="12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</dsp:txBody>
      <dsp:txXfrm>
        <a:off x="5917034" y="2196851"/>
        <a:ext cx="1567160" cy="940296"/>
      </dsp:txXfrm>
    </dsp:sp>
    <dsp:sp modelId="{ED68EAFB-4986-490C-AF4F-51B65DF54C63}">
      <dsp:nvSpPr>
        <dsp:cNvPr id="0" name=""/>
        <dsp:cNvSpPr/>
      </dsp:nvSpPr>
      <dsp:spPr>
        <a:xfrm>
          <a:off x="745405" y="3293864"/>
          <a:ext cx="1567160" cy="94029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ms-MY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KEBERSIHAN TANDAS DAN TEMPAT MAJLIS</a:t>
          </a:r>
          <a:endParaRPr kumimoji="0" lang="ms-MY" sz="12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</dsp:txBody>
      <dsp:txXfrm>
        <a:off x="745405" y="3293864"/>
        <a:ext cx="1567160" cy="940296"/>
      </dsp:txXfrm>
    </dsp:sp>
    <dsp:sp modelId="{68BE175E-569D-487A-AC64-D474F928BDF4}">
      <dsp:nvSpPr>
        <dsp:cNvPr id="0" name=""/>
        <dsp:cNvSpPr/>
      </dsp:nvSpPr>
      <dsp:spPr>
        <a:xfrm>
          <a:off x="2469281" y="3293864"/>
          <a:ext cx="1567160" cy="94029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ms-MY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PENYAMBUT TETAMU DAN PENGIRING (JIKA PERLU)</a:t>
          </a:r>
          <a:endParaRPr kumimoji="0" lang="ms-MY" sz="12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</dsp:txBody>
      <dsp:txXfrm>
        <a:off x="2469281" y="3293864"/>
        <a:ext cx="1567160" cy="940296"/>
      </dsp:txXfrm>
    </dsp:sp>
    <dsp:sp modelId="{173DDAC9-AA2A-4CF5-83BE-EA562FB82BC9}">
      <dsp:nvSpPr>
        <dsp:cNvPr id="0" name=""/>
        <dsp:cNvSpPr/>
      </dsp:nvSpPr>
      <dsp:spPr>
        <a:xfrm>
          <a:off x="4193158" y="3293864"/>
          <a:ext cx="1567160" cy="94029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ms-MY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BUKU PROGRAM</a:t>
          </a:r>
          <a:endParaRPr kumimoji="0" lang="ms-MY" sz="12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</dsp:txBody>
      <dsp:txXfrm>
        <a:off x="4193158" y="3293864"/>
        <a:ext cx="1567160" cy="940296"/>
      </dsp:txXfrm>
    </dsp:sp>
    <dsp:sp modelId="{7B16C1DC-011B-4421-8C72-938C0858B925}">
      <dsp:nvSpPr>
        <dsp:cNvPr id="0" name=""/>
        <dsp:cNvSpPr/>
      </dsp:nvSpPr>
      <dsp:spPr>
        <a:xfrm>
          <a:off x="5917034" y="3293864"/>
          <a:ext cx="1567160" cy="94029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ms-MY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AIR MINUMAN DI ATAS ROSTRUM </a:t>
          </a:r>
          <a:endParaRPr lang="ms-MY" sz="1200" b="1" kern="1200" dirty="0">
            <a:solidFill>
              <a:schemeClr val="tx1"/>
            </a:solidFill>
            <a:latin typeface="Trebuchet MS" pitchFamily="34" charset="0"/>
            <a:ea typeface="Times New Roman" pitchFamily="18" charset="0"/>
            <a:cs typeface="Tahoma" pitchFamily="34" charset="0"/>
          </a:endParaRPr>
        </a:p>
      </dsp:txBody>
      <dsp:txXfrm>
        <a:off x="5917034" y="3293864"/>
        <a:ext cx="1567160" cy="940296"/>
      </dsp:txXfrm>
    </dsp:sp>
    <dsp:sp modelId="{8EBAD455-7C3F-49D0-8FA9-8079DA0F284A}">
      <dsp:nvSpPr>
        <dsp:cNvPr id="0" name=""/>
        <dsp:cNvSpPr/>
      </dsp:nvSpPr>
      <dsp:spPr>
        <a:xfrm>
          <a:off x="3331219" y="4390876"/>
          <a:ext cx="1567160" cy="94029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ms-MY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LAIN-LAIN YANG BERKAITAN</a:t>
          </a:r>
          <a:r>
            <a:rPr kumimoji="0" lang="ms-MY" sz="1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rPr>
            <a:t>.</a:t>
          </a:r>
          <a:endParaRPr kumimoji="0" lang="ms-MY" sz="10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ahoma" pitchFamily="34" charset="0"/>
          </a:endParaRPr>
        </a:p>
      </dsp:txBody>
      <dsp:txXfrm>
        <a:off x="3331219" y="4390876"/>
        <a:ext cx="1567160" cy="94029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899DB-FD26-45FF-BAAC-F86593140CFC}">
      <dsp:nvSpPr>
        <dsp:cNvPr id="0" name=""/>
        <dsp:cNvSpPr/>
      </dsp:nvSpPr>
      <dsp:spPr>
        <a:xfrm>
          <a:off x="1890230" y="132707"/>
          <a:ext cx="4449138" cy="4128785"/>
        </a:xfrm>
        <a:prstGeom prst="pie">
          <a:avLst>
            <a:gd name="adj1" fmla="val 16200000"/>
            <a:gd name="adj2" fmla="val 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PENILAIAN PENGURUSAN MAJLIS RASMI UPM</a:t>
          </a:r>
        </a:p>
      </dsp:txBody>
      <dsp:txXfrm>
        <a:off x="4165647" y="896532"/>
        <a:ext cx="1641943" cy="1228805"/>
      </dsp:txXfrm>
    </dsp:sp>
    <dsp:sp modelId="{8CCA923A-8873-441B-AC67-2A8A59A5F1C6}">
      <dsp:nvSpPr>
        <dsp:cNvPr id="0" name=""/>
        <dsp:cNvSpPr/>
      </dsp:nvSpPr>
      <dsp:spPr>
        <a:xfrm>
          <a:off x="2113681" y="507090"/>
          <a:ext cx="3691128" cy="3691128"/>
        </a:xfrm>
        <a:prstGeom prst="pie">
          <a:avLst>
            <a:gd name="adj1" fmla="val 0"/>
            <a:gd name="adj2" fmla="val 540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PERANCANGAN PENGURUSAN MAJLIS RASMI UPM</a:t>
          </a:r>
        </a:p>
      </dsp:txBody>
      <dsp:txXfrm>
        <a:off x="4025158" y="2418567"/>
        <a:ext cx="1362202" cy="1098550"/>
      </dsp:txXfrm>
    </dsp:sp>
    <dsp:sp modelId="{ADB6313E-047E-4CDD-A56D-61797B1E968B}">
      <dsp:nvSpPr>
        <dsp:cNvPr id="0" name=""/>
        <dsp:cNvSpPr/>
      </dsp:nvSpPr>
      <dsp:spPr>
        <a:xfrm>
          <a:off x="2113681" y="507090"/>
          <a:ext cx="3691128" cy="3691128"/>
        </a:xfrm>
        <a:prstGeom prst="pie">
          <a:avLst>
            <a:gd name="adj1" fmla="val 5400000"/>
            <a:gd name="adj2" fmla="val 1080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SENARAI SEMAK PENGURUSAN MAJLIS RASMI UPM</a:t>
          </a:r>
        </a:p>
      </dsp:txBody>
      <dsp:txXfrm>
        <a:off x="2531130" y="2418567"/>
        <a:ext cx="1362202" cy="1098550"/>
      </dsp:txXfrm>
    </dsp:sp>
    <dsp:sp modelId="{B2394503-891A-4C7F-B040-8A93630027B8}">
      <dsp:nvSpPr>
        <dsp:cNvPr id="0" name=""/>
        <dsp:cNvSpPr/>
      </dsp:nvSpPr>
      <dsp:spPr>
        <a:xfrm>
          <a:off x="2133613" y="457186"/>
          <a:ext cx="3691128" cy="3691128"/>
        </a:xfrm>
        <a:prstGeom prst="pie">
          <a:avLst>
            <a:gd name="adj1" fmla="val 10800000"/>
            <a:gd name="adj2" fmla="val 1620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PELAKSANAAN PENGURUSAN MAJLIS RASMI UPM</a:t>
          </a:r>
        </a:p>
      </dsp:txBody>
      <dsp:txXfrm>
        <a:off x="2551062" y="1138287"/>
        <a:ext cx="1362202" cy="109855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C142F-3D57-472F-822B-5C870C0747BC}">
      <dsp:nvSpPr>
        <dsp:cNvPr id="0" name=""/>
        <dsp:cNvSpPr/>
      </dsp:nvSpPr>
      <dsp:spPr>
        <a:xfrm>
          <a:off x="0" y="0"/>
          <a:ext cx="4064000" cy="4064000"/>
        </a:xfrm>
        <a:prstGeom prst="pie">
          <a:avLst>
            <a:gd name="adj1" fmla="val 5400000"/>
            <a:gd name="adj2" fmla="val 1620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3ACF3F73-B827-4188-A5D5-C301B576E2AF}">
      <dsp:nvSpPr>
        <dsp:cNvPr id="0" name=""/>
        <dsp:cNvSpPr/>
      </dsp:nvSpPr>
      <dsp:spPr>
        <a:xfrm>
          <a:off x="2032000" y="0"/>
          <a:ext cx="6197600" cy="40640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*</a:t>
          </a: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  <a:hlinkClick xmlns:r="http://schemas.openxmlformats.org/officeDocument/2006/relationships" r:id="rId1" action="ppaction://hlinkfile"/>
            </a:rPr>
            <a:t>LAPORAN MAJLIS</a:t>
          </a:r>
          <a:endParaRPr lang="en-US" sz="1400" b="1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sp:txBody>
      <dsp:txXfrm>
        <a:off x="2032000" y="0"/>
        <a:ext cx="6197600" cy="508001"/>
      </dsp:txXfrm>
    </dsp:sp>
    <dsp:sp modelId="{1104BD33-FC63-434A-854F-ABE057304B67}">
      <dsp:nvSpPr>
        <dsp:cNvPr id="0" name=""/>
        <dsp:cNvSpPr/>
      </dsp:nvSpPr>
      <dsp:spPr>
        <a:xfrm>
          <a:off x="355600" y="508001"/>
          <a:ext cx="3352798" cy="3352798"/>
        </a:xfrm>
        <a:prstGeom prst="pie">
          <a:avLst>
            <a:gd name="adj1" fmla="val 5400000"/>
            <a:gd name="adj2" fmla="val 1620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BF698564-0CE4-4811-BF66-F2584F15BCC2}">
      <dsp:nvSpPr>
        <dsp:cNvPr id="0" name=""/>
        <dsp:cNvSpPr/>
      </dsp:nvSpPr>
      <dsp:spPr>
        <a:xfrm>
          <a:off x="2032000" y="508001"/>
          <a:ext cx="6197600" cy="335279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POST-MORTEM</a:t>
          </a:r>
        </a:p>
      </dsp:txBody>
      <dsp:txXfrm>
        <a:off x="2032000" y="508001"/>
        <a:ext cx="6197600" cy="508001"/>
      </dsp:txXfrm>
    </dsp:sp>
    <dsp:sp modelId="{0DE34F1F-959E-4239-8D45-B3302101F209}">
      <dsp:nvSpPr>
        <dsp:cNvPr id="0" name=""/>
        <dsp:cNvSpPr/>
      </dsp:nvSpPr>
      <dsp:spPr>
        <a:xfrm>
          <a:off x="711201" y="1016002"/>
          <a:ext cx="2641597" cy="2641597"/>
        </a:xfrm>
        <a:prstGeom prst="pie">
          <a:avLst>
            <a:gd name="adj1" fmla="val 5400000"/>
            <a:gd name="adj2" fmla="val 1620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9676A5AD-DC87-4895-B776-9D430AA61BB5}">
      <dsp:nvSpPr>
        <dsp:cNvPr id="0" name=""/>
        <dsp:cNvSpPr/>
      </dsp:nvSpPr>
      <dsp:spPr>
        <a:xfrm>
          <a:off x="2032000" y="1016002"/>
          <a:ext cx="6197600" cy="264159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SURAT PENGHARGAAN DAN TERIMA KASIH</a:t>
          </a:r>
        </a:p>
      </dsp:txBody>
      <dsp:txXfrm>
        <a:off x="2032000" y="1016002"/>
        <a:ext cx="6197600" cy="507997"/>
      </dsp:txXfrm>
    </dsp:sp>
    <dsp:sp modelId="{E62C35A1-4F84-4D69-BB08-445E4A5CF5F4}">
      <dsp:nvSpPr>
        <dsp:cNvPr id="0" name=""/>
        <dsp:cNvSpPr/>
      </dsp:nvSpPr>
      <dsp:spPr>
        <a:xfrm>
          <a:off x="1066800" y="1523999"/>
          <a:ext cx="1930400" cy="1930400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6DF2F506-04DB-4169-BC2B-1C7DCFEDC7FE}">
      <dsp:nvSpPr>
        <dsp:cNvPr id="0" name=""/>
        <dsp:cNvSpPr/>
      </dsp:nvSpPr>
      <dsp:spPr>
        <a:xfrm>
          <a:off x="2032000" y="1523999"/>
          <a:ext cx="6197600" cy="1930400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KERATAN AKHBAR</a:t>
          </a:r>
        </a:p>
      </dsp:txBody>
      <dsp:txXfrm>
        <a:off x="2032000" y="1523999"/>
        <a:ext cx="6197600" cy="508001"/>
      </dsp:txXfrm>
    </dsp:sp>
    <dsp:sp modelId="{33AAAF13-A5EF-47F8-9DFF-51C1EA5A2B07}">
      <dsp:nvSpPr>
        <dsp:cNvPr id="0" name=""/>
        <dsp:cNvSpPr/>
      </dsp:nvSpPr>
      <dsp:spPr>
        <a:xfrm>
          <a:off x="1422400" y="2032001"/>
          <a:ext cx="1219198" cy="1219198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FE869B9C-2030-4959-A746-866B8C2FCE87}">
      <dsp:nvSpPr>
        <dsp:cNvPr id="0" name=""/>
        <dsp:cNvSpPr/>
      </dsp:nvSpPr>
      <dsp:spPr>
        <a:xfrm>
          <a:off x="2032000" y="2032001"/>
          <a:ext cx="6197600" cy="121919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SALINAN RAKAMAN VIDEO/LIPUTAN MEDIA</a:t>
          </a:r>
        </a:p>
      </dsp:txBody>
      <dsp:txXfrm>
        <a:off x="2032000" y="2032001"/>
        <a:ext cx="6197600" cy="508001"/>
      </dsp:txXfrm>
    </dsp:sp>
    <dsp:sp modelId="{18F0922A-2504-421C-9DB3-EB7862F5E4C1}">
      <dsp:nvSpPr>
        <dsp:cNvPr id="0" name=""/>
        <dsp:cNvSpPr/>
      </dsp:nvSpPr>
      <dsp:spPr>
        <a:xfrm>
          <a:off x="1778001" y="2540002"/>
          <a:ext cx="507997" cy="507997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8D57A62F-FB6B-4968-ADEC-F4F1FB18C116}">
      <dsp:nvSpPr>
        <dsp:cNvPr id="0" name=""/>
        <dsp:cNvSpPr/>
      </dsp:nvSpPr>
      <dsp:spPr>
        <a:xfrm>
          <a:off x="2032000" y="2540002"/>
          <a:ext cx="6197600" cy="50799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ALBUM GAMBAR</a:t>
          </a:r>
        </a:p>
      </dsp:txBody>
      <dsp:txXfrm>
        <a:off x="2032000" y="2540002"/>
        <a:ext cx="6197600" cy="50799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B4838-BB06-40D2-81C7-FD142466B5AC}">
      <dsp:nvSpPr>
        <dsp:cNvPr id="0" name=""/>
        <dsp:cNvSpPr/>
      </dsp:nvSpPr>
      <dsp:spPr>
        <a:xfrm>
          <a:off x="-238127" y="0"/>
          <a:ext cx="4064000" cy="4064000"/>
        </a:xfrm>
        <a:prstGeom prst="pie">
          <a:avLst>
            <a:gd name="adj1" fmla="val 5400000"/>
            <a:gd name="adj2" fmla="val 1620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89DEA1C6-91F0-4C23-8744-BB52D81E7597}">
      <dsp:nvSpPr>
        <dsp:cNvPr id="0" name=""/>
        <dsp:cNvSpPr/>
      </dsp:nvSpPr>
      <dsp:spPr>
        <a:xfrm>
          <a:off x="1793872" y="0"/>
          <a:ext cx="6197600" cy="40640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POST-MORTEM</a:t>
          </a:r>
        </a:p>
      </dsp:txBody>
      <dsp:txXfrm>
        <a:off x="1793872" y="0"/>
        <a:ext cx="3098800" cy="4064000"/>
      </dsp:txXfrm>
    </dsp:sp>
    <dsp:sp modelId="{E455F7FB-66AC-45A2-8F45-5DB4FEB1BFB3}">
      <dsp:nvSpPr>
        <dsp:cNvPr id="0" name=""/>
        <dsp:cNvSpPr/>
      </dsp:nvSpPr>
      <dsp:spPr>
        <a:xfrm>
          <a:off x="4416418" y="0"/>
          <a:ext cx="4051309" cy="40640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1200" kern="1200" dirty="0">
              <a:latin typeface="Trebuchet MS" pitchFamily="34" charset="0"/>
              <a:cs typeface="Tahoma" pitchFamily="34" charset="0"/>
            </a:rPr>
            <a:t>POST-MORTEM DIADAKAN SELEPAS SELESAI SESUATU MAJLIS BAGI MENGUKUR TAHAP KEJAYAAN MAJLIS. </a:t>
          </a: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1200" kern="1200" dirty="0">
              <a:latin typeface="Trebuchet MS" pitchFamily="34" charset="0"/>
              <a:cs typeface="Tahoma" pitchFamily="34" charset="0"/>
            </a:rPr>
            <a:t>POST-MORTEM JUGA DIADAKAN UNTUK MENCARI PUNCA KELEMAHAN SERTA CARA-CARA MENGATASINYA BAGI MAJLIS YANG AKAN DATANG.</a:t>
          </a: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1200" kern="1200" dirty="0">
              <a:latin typeface="Trebuchet MS" pitchFamily="34" charset="0"/>
              <a:cs typeface="Tahoma" pitchFamily="34" charset="0"/>
            </a:rPr>
            <a:t>POST-MORTEM TIDAK AKAN MENDAPAT KERJASAMA DARI PIHAK YANG TERLIBAT SEANDAINYA DIGUNAKAN UNTUK MENCARI KESALAHAN SESEORANG.</a:t>
          </a:r>
          <a:endParaRPr lang="en-US" sz="1200" kern="1200" dirty="0">
            <a:latin typeface="Trebuchet MS" pitchFamily="34" charset="0"/>
            <a:cs typeface="Tahoma" pitchFamily="34" charset="0"/>
          </a:endParaRPr>
        </a:p>
      </dsp:txBody>
      <dsp:txXfrm>
        <a:off x="4416418" y="0"/>
        <a:ext cx="4051309" cy="4064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57199-4CBF-4EB3-9CB3-A9A633979434}">
      <dsp:nvSpPr>
        <dsp:cNvPr id="0" name=""/>
        <dsp:cNvSpPr/>
      </dsp:nvSpPr>
      <dsp:spPr>
        <a:xfrm>
          <a:off x="0" y="25912"/>
          <a:ext cx="8229600" cy="156453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DEFINISI MAJLIS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u="sng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12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PERHIMPUNAN AWAM BAGI TUJUAN: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12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PENDIDIKAN, PERAYAAN, SOSIAL, POLITIK, SUKAN, PEMASARAN, </a:t>
          </a:r>
          <a:r>
            <a:rPr lang="ms-MY" sz="1200" b="1" i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REUNION,</a:t>
          </a:r>
          <a:r>
            <a:rPr lang="ms-MY" sz="12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 KEBUDAYAAN</a:t>
          </a:r>
          <a:endParaRPr lang="en-US" sz="1400" b="1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sp:txBody>
      <dsp:txXfrm>
        <a:off x="1847965" y="25912"/>
        <a:ext cx="6381634" cy="1564538"/>
      </dsp:txXfrm>
    </dsp:sp>
    <dsp:sp modelId="{F244DA97-E22F-4205-9EDC-963141164862}">
      <dsp:nvSpPr>
        <dsp:cNvPr id="0" name=""/>
        <dsp:cNvSpPr/>
      </dsp:nvSpPr>
      <dsp:spPr>
        <a:xfrm>
          <a:off x="202045" y="0"/>
          <a:ext cx="1645920" cy="16163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8060E-D617-469B-BA90-ED2D05479F86}">
      <dsp:nvSpPr>
        <dsp:cNvPr id="0" name=""/>
        <dsp:cNvSpPr/>
      </dsp:nvSpPr>
      <dsp:spPr>
        <a:xfrm>
          <a:off x="0" y="1826338"/>
          <a:ext cx="8229600" cy="160050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MAJLIS RASMI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u="sng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MAJLIS RASMI (BERISTIADAT)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- </a:t>
          </a:r>
          <a:r>
            <a:rPr lang="ms-MY" sz="12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CONTOH: </a:t>
          </a:r>
          <a:r>
            <a:rPr lang="ms-MY" sz="1200" b="1" kern="120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MAJLIS KONVOKESYEN</a:t>
          </a:r>
          <a:endParaRPr lang="en-US" sz="1200" b="1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b="1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MAJLIS RASMI (TIDAK BERISTIADAT)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- </a:t>
          </a:r>
          <a:r>
            <a:rPr lang="ms-MY" sz="12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CONTOH: MAJLIS PERASMIAN KARNIVAL KERJAYA.</a:t>
          </a:r>
          <a:endParaRPr lang="en-US" sz="1200" b="1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sp:txBody>
      <dsp:txXfrm>
        <a:off x="1847965" y="1826338"/>
        <a:ext cx="6381634" cy="1600502"/>
      </dsp:txXfrm>
    </dsp:sp>
    <dsp:sp modelId="{30F954F8-E063-4F2E-B51F-87A7BB22F6BD}">
      <dsp:nvSpPr>
        <dsp:cNvPr id="0" name=""/>
        <dsp:cNvSpPr/>
      </dsp:nvSpPr>
      <dsp:spPr>
        <a:xfrm>
          <a:off x="202045" y="1818408"/>
          <a:ext cx="1645920" cy="16163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87E3B-92B7-4891-90AF-3E958CE40527}">
      <dsp:nvSpPr>
        <dsp:cNvPr id="0" name=""/>
        <dsp:cNvSpPr/>
      </dsp:nvSpPr>
      <dsp:spPr>
        <a:xfrm>
          <a:off x="0" y="3714239"/>
          <a:ext cx="8229600" cy="146151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MAJLIS TIDAK RASMI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u="sng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12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MAJLIS YANG DIANJURKAN SECARA SEDERHANA DAN KONSEP MAJLIS PADA KEBIASAANNYA BERBENTUK SANTAI ATAU TIDAK FORMAL. </a:t>
          </a:r>
          <a:endParaRPr lang="en-US" sz="1200" b="1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b="1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12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-CONTOH: SAMBUTAN HARI KELUARGA, MAJLIS RAMAH MESRA, MAJLIS PERPISAHAN.</a:t>
          </a:r>
          <a:endParaRPr lang="en-US" sz="1200" b="1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sp:txBody>
      <dsp:txXfrm>
        <a:off x="1847965" y="3714239"/>
        <a:ext cx="6381634" cy="1461515"/>
      </dsp:txXfrm>
    </dsp:sp>
    <dsp:sp modelId="{77ED7B30-C66E-4BE3-8F44-952C703C4C1B}">
      <dsp:nvSpPr>
        <dsp:cNvPr id="0" name=""/>
        <dsp:cNvSpPr/>
      </dsp:nvSpPr>
      <dsp:spPr>
        <a:xfrm>
          <a:off x="202045" y="3636816"/>
          <a:ext cx="1645920" cy="16163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DA2A4-0ED8-4AFD-BBD4-3EFD44DB7283}">
      <dsp:nvSpPr>
        <dsp:cNvPr id="0" name=""/>
        <dsp:cNvSpPr/>
      </dsp:nvSpPr>
      <dsp:spPr>
        <a:xfrm>
          <a:off x="571489" y="0"/>
          <a:ext cx="7086620" cy="5257800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MAJLIS PELANCARAN BUKU/PRODUK</a:t>
          </a:r>
        </a:p>
      </dsp:txBody>
      <dsp:txXfrm>
        <a:off x="2786058" y="262890"/>
        <a:ext cx="2657482" cy="525780"/>
      </dsp:txXfrm>
    </dsp:sp>
    <dsp:sp modelId="{581EBC64-25A3-40E0-B208-71A9B44F61B5}">
      <dsp:nvSpPr>
        <dsp:cNvPr id="0" name=""/>
        <dsp:cNvSpPr/>
      </dsp:nvSpPr>
      <dsp:spPr>
        <a:xfrm>
          <a:off x="1104907" y="788669"/>
          <a:ext cx="6019784" cy="4469130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MAJLIS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SYARAHAN AWAM</a:t>
          </a:r>
        </a:p>
      </dsp:txBody>
      <dsp:txXfrm>
        <a:off x="2816784" y="1045644"/>
        <a:ext cx="2596031" cy="513949"/>
      </dsp:txXfrm>
    </dsp:sp>
    <dsp:sp modelId="{3299F4C8-AA2D-40FC-9EE6-38EF72E3B3C1}">
      <dsp:nvSpPr>
        <dsp:cNvPr id="0" name=""/>
        <dsp:cNvSpPr/>
      </dsp:nvSpPr>
      <dsp:spPr>
        <a:xfrm>
          <a:off x="1485902" y="1577340"/>
          <a:ext cx="5257794" cy="368046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MAJLIS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SYARAHAN INAUGURAL</a:t>
          </a:r>
        </a:p>
      </dsp:txBody>
      <dsp:txXfrm>
        <a:off x="2754345" y="1831291"/>
        <a:ext cx="2720908" cy="507903"/>
      </dsp:txXfrm>
    </dsp:sp>
    <dsp:sp modelId="{264CF8A9-7704-4D6F-8522-8D3F28627063}">
      <dsp:nvSpPr>
        <dsp:cNvPr id="0" name=""/>
        <dsp:cNvSpPr/>
      </dsp:nvSpPr>
      <dsp:spPr>
        <a:xfrm>
          <a:off x="1790697" y="2366010"/>
          <a:ext cx="4648205" cy="2891790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MAJLIS MENANDATANGANI MOU/MOA</a:t>
          </a:r>
        </a:p>
      </dsp:txBody>
      <dsp:txXfrm>
        <a:off x="2859784" y="2626271"/>
        <a:ext cx="2510030" cy="520522"/>
      </dsp:txXfrm>
    </dsp:sp>
    <dsp:sp modelId="{04918297-6FF3-4999-B093-611C3F1F6370}">
      <dsp:nvSpPr>
        <dsp:cNvPr id="0" name=""/>
        <dsp:cNvSpPr/>
      </dsp:nvSpPr>
      <dsp:spPr>
        <a:xfrm>
          <a:off x="2171695" y="3154680"/>
          <a:ext cx="3886208" cy="2103120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MAJLIS PERASMIAN SEMINAR/KONFERENS /PERSIDANGAN</a:t>
          </a:r>
        </a:p>
      </dsp:txBody>
      <dsp:txXfrm>
        <a:off x="2851782" y="3417570"/>
        <a:ext cx="2526035" cy="525780"/>
      </dsp:txXfrm>
    </dsp:sp>
    <dsp:sp modelId="{C92C9917-624E-438E-9930-5FAE846AF088}">
      <dsp:nvSpPr>
        <dsp:cNvPr id="0" name=""/>
        <dsp:cNvSpPr/>
      </dsp:nvSpPr>
      <dsp:spPr>
        <a:xfrm>
          <a:off x="2705098" y="3943350"/>
          <a:ext cx="2819403" cy="1314450"/>
        </a:xfrm>
        <a:prstGeom prst="ellipse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MAJLIS MAKAN MALAM</a:t>
          </a:r>
        </a:p>
      </dsp:txBody>
      <dsp:txXfrm>
        <a:off x="3117990" y="4271962"/>
        <a:ext cx="1993619" cy="6572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FAD15-2E28-45AB-AAB1-915C59F07D81}">
      <dsp:nvSpPr>
        <dsp:cNvPr id="0" name=""/>
        <dsp:cNvSpPr/>
      </dsp:nvSpPr>
      <dsp:spPr>
        <a:xfrm>
          <a:off x="0" y="388335"/>
          <a:ext cx="64770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2687" tIns="249936" rIns="50268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Trebuchet MS" pitchFamily="34" charset="0"/>
              <a:cs typeface="Tahoma" pitchFamily="34" charset="0"/>
            </a:rPr>
            <a:t>NYATAKAN TUJUAN KERTAS KERJA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Trebuchet MS" pitchFamily="34" charset="0"/>
              <a:cs typeface="Tahoma" pitchFamily="34" charset="0"/>
            </a:rPr>
            <a:t>PERMOHONAN PERUNTUKAN/MAKLUMAN MAJLIS</a:t>
          </a:r>
        </a:p>
      </dsp:txBody>
      <dsp:txXfrm>
        <a:off x="0" y="388335"/>
        <a:ext cx="6477000" cy="680400"/>
      </dsp:txXfrm>
    </dsp:sp>
    <dsp:sp modelId="{1484AD89-64B5-47F2-B98B-F13BB8A80CC2}">
      <dsp:nvSpPr>
        <dsp:cNvPr id="0" name=""/>
        <dsp:cNvSpPr/>
      </dsp:nvSpPr>
      <dsp:spPr>
        <a:xfrm>
          <a:off x="323850" y="211215"/>
          <a:ext cx="4533900" cy="35424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371" tIns="0" rIns="17137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1. TUJUAN</a:t>
          </a:r>
        </a:p>
      </dsp:txBody>
      <dsp:txXfrm>
        <a:off x="341143" y="228508"/>
        <a:ext cx="4499314" cy="319654"/>
      </dsp:txXfrm>
    </dsp:sp>
    <dsp:sp modelId="{77F416AC-2F52-4A76-9C32-DBEF9E24CC10}">
      <dsp:nvSpPr>
        <dsp:cNvPr id="0" name=""/>
        <dsp:cNvSpPr/>
      </dsp:nvSpPr>
      <dsp:spPr>
        <a:xfrm>
          <a:off x="0" y="1310655"/>
          <a:ext cx="64770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2687" tIns="249936" rIns="50268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Trebuchet MS" pitchFamily="34" charset="0"/>
              <a:cs typeface="Tahoma" pitchFamily="34" charset="0"/>
            </a:rPr>
            <a:t>LATAR BELAKANG PROGRAM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Trebuchet MS" pitchFamily="34" charset="0"/>
              <a:cs typeface="Tahoma" pitchFamily="34" charset="0"/>
            </a:rPr>
            <a:t>MINIT MESYUARAT / PEKELILING / PERBENDAHARAAN YANG BERKAITAN</a:t>
          </a:r>
        </a:p>
      </dsp:txBody>
      <dsp:txXfrm>
        <a:off x="0" y="1310655"/>
        <a:ext cx="6477000" cy="680400"/>
      </dsp:txXfrm>
    </dsp:sp>
    <dsp:sp modelId="{64FBD55F-7554-48BF-BDA8-286AAB63907A}">
      <dsp:nvSpPr>
        <dsp:cNvPr id="0" name=""/>
        <dsp:cNvSpPr/>
      </dsp:nvSpPr>
      <dsp:spPr>
        <a:xfrm>
          <a:off x="323850" y="1133535"/>
          <a:ext cx="4533900" cy="35424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371" tIns="0" rIns="17137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2. LATAR BELAKANG</a:t>
          </a:r>
        </a:p>
      </dsp:txBody>
      <dsp:txXfrm>
        <a:off x="341143" y="1150828"/>
        <a:ext cx="4499314" cy="319654"/>
      </dsp:txXfrm>
    </dsp:sp>
    <dsp:sp modelId="{5289029D-818C-49A0-9F85-F191139893BA}">
      <dsp:nvSpPr>
        <dsp:cNvPr id="0" name=""/>
        <dsp:cNvSpPr/>
      </dsp:nvSpPr>
      <dsp:spPr>
        <a:xfrm>
          <a:off x="0" y="2232975"/>
          <a:ext cx="6477000" cy="500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2687" tIns="249936" rIns="50268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Trebuchet MS" pitchFamily="34" charset="0"/>
              <a:cs typeface="Tahoma" pitchFamily="34" charset="0"/>
            </a:rPr>
            <a:t>NYATAKAN TUJUAN / OBJEKTIF PROGRAM DIADAKAN</a:t>
          </a:r>
        </a:p>
      </dsp:txBody>
      <dsp:txXfrm>
        <a:off x="0" y="2232975"/>
        <a:ext cx="6477000" cy="500850"/>
      </dsp:txXfrm>
    </dsp:sp>
    <dsp:sp modelId="{05021BEE-6143-4797-9C6D-73A67E3AEC3B}">
      <dsp:nvSpPr>
        <dsp:cNvPr id="0" name=""/>
        <dsp:cNvSpPr/>
      </dsp:nvSpPr>
      <dsp:spPr>
        <a:xfrm>
          <a:off x="323850" y="2055855"/>
          <a:ext cx="4533900" cy="35424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371" tIns="0" rIns="17137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3. OBJEKTIF</a:t>
          </a:r>
        </a:p>
      </dsp:txBody>
      <dsp:txXfrm>
        <a:off x="341143" y="2073148"/>
        <a:ext cx="4499314" cy="319654"/>
      </dsp:txXfrm>
    </dsp:sp>
    <dsp:sp modelId="{DC0E144D-5CD1-49AD-93EE-F62D3CD1BFEF}">
      <dsp:nvSpPr>
        <dsp:cNvPr id="0" name=""/>
        <dsp:cNvSpPr/>
      </dsp:nvSpPr>
      <dsp:spPr>
        <a:xfrm>
          <a:off x="0" y="2975745"/>
          <a:ext cx="6477000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2687" tIns="249936" rIns="50268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Trebuchet MS" pitchFamily="34" charset="0"/>
              <a:cs typeface="Tahoma" pitchFamily="34" charset="0"/>
            </a:rPr>
            <a:t>NAMA PROGRAM / TARIKH / TEMPAT / ATUR ACARA / JEMPUTAN / JAWATANKUASA </a:t>
          </a:r>
        </a:p>
      </dsp:txBody>
      <dsp:txXfrm>
        <a:off x="0" y="2975745"/>
        <a:ext cx="6477000" cy="661500"/>
      </dsp:txXfrm>
    </dsp:sp>
    <dsp:sp modelId="{E2FB44A0-A9C2-4D73-9049-6D61C67891C6}">
      <dsp:nvSpPr>
        <dsp:cNvPr id="0" name=""/>
        <dsp:cNvSpPr/>
      </dsp:nvSpPr>
      <dsp:spPr>
        <a:xfrm>
          <a:off x="323850" y="2798625"/>
          <a:ext cx="4533900" cy="35424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371" tIns="0" rIns="17137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4. MAKLUMAT PROGRAM</a:t>
          </a:r>
        </a:p>
      </dsp:txBody>
      <dsp:txXfrm>
        <a:off x="341143" y="2815918"/>
        <a:ext cx="4499314" cy="319654"/>
      </dsp:txXfrm>
    </dsp:sp>
    <dsp:sp modelId="{E4977997-A249-43B2-BF8A-B884F39FFC8B}">
      <dsp:nvSpPr>
        <dsp:cNvPr id="0" name=""/>
        <dsp:cNvSpPr/>
      </dsp:nvSpPr>
      <dsp:spPr>
        <a:xfrm>
          <a:off x="0" y="3879165"/>
          <a:ext cx="6477000" cy="500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2687" tIns="249936" rIns="50268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Trebuchet MS" pitchFamily="34" charset="0"/>
              <a:cs typeface="Tahoma" pitchFamily="34" charset="0"/>
            </a:rPr>
            <a:t>SUMBER KEWANGAN / ANGGARAN PERBELANJAAN </a:t>
          </a:r>
        </a:p>
      </dsp:txBody>
      <dsp:txXfrm>
        <a:off x="0" y="3879165"/>
        <a:ext cx="6477000" cy="500850"/>
      </dsp:txXfrm>
    </dsp:sp>
    <dsp:sp modelId="{FFFB5150-693F-4BC0-9942-7DFE6B13330D}">
      <dsp:nvSpPr>
        <dsp:cNvPr id="0" name=""/>
        <dsp:cNvSpPr/>
      </dsp:nvSpPr>
      <dsp:spPr>
        <a:xfrm>
          <a:off x="323850" y="3702045"/>
          <a:ext cx="4533900" cy="35424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371" tIns="0" rIns="17137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5. IMPLIKASI KEWANGAN/SUMBER</a:t>
          </a:r>
        </a:p>
      </dsp:txBody>
      <dsp:txXfrm>
        <a:off x="341143" y="3719338"/>
        <a:ext cx="4499314" cy="319654"/>
      </dsp:txXfrm>
    </dsp:sp>
    <dsp:sp modelId="{310E9EBF-C57E-40E9-A7F2-41318FF60C14}">
      <dsp:nvSpPr>
        <dsp:cNvPr id="0" name=""/>
        <dsp:cNvSpPr/>
      </dsp:nvSpPr>
      <dsp:spPr>
        <a:xfrm>
          <a:off x="0" y="4621934"/>
          <a:ext cx="6477000" cy="500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2687" tIns="249936" rIns="50268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Trebuchet MS" pitchFamily="34" charset="0"/>
              <a:cs typeface="Tahoma" pitchFamily="34" charset="0"/>
            </a:rPr>
            <a:t>NYATAKAN SYOR KE ATAS PROGRAM UNTUK KELULUSAN / UNTUK MAKLUMAN</a:t>
          </a:r>
        </a:p>
      </dsp:txBody>
      <dsp:txXfrm>
        <a:off x="0" y="4621934"/>
        <a:ext cx="6477000" cy="500850"/>
      </dsp:txXfrm>
    </dsp:sp>
    <dsp:sp modelId="{907B8804-1828-4AF4-8BB0-92E017BE2D85}">
      <dsp:nvSpPr>
        <dsp:cNvPr id="0" name=""/>
        <dsp:cNvSpPr/>
      </dsp:nvSpPr>
      <dsp:spPr>
        <a:xfrm>
          <a:off x="323850" y="4444814"/>
          <a:ext cx="4533900" cy="35424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371" tIns="0" rIns="17137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6. SYOR</a:t>
          </a:r>
        </a:p>
      </dsp:txBody>
      <dsp:txXfrm>
        <a:off x="341143" y="4462107"/>
        <a:ext cx="4499314" cy="3196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77937-9406-41E9-8F7B-253D5BC1D73D}">
      <dsp:nvSpPr>
        <dsp:cNvPr id="0" name=""/>
        <dsp:cNvSpPr/>
      </dsp:nvSpPr>
      <dsp:spPr>
        <a:xfrm>
          <a:off x="0" y="659424"/>
          <a:ext cx="2209800" cy="1275481"/>
        </a:xfrm>
        <a:prstGeom prst="rightArrow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03257-2C6F-4931-93A3-169DCD11D937}">
      <dsp:nvSpPr>
        <dsp:cNvPr id="0" name=""/>
        <dsp:cNvSpPr/>
      </dsp:nvSpPr>
      <dsp:spPr>
        <a:xfrm>
          <a:off x="178251" y="645299"/>
          <a:ext cx="1810568" cy="122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*</a:t>
          </a: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  <a:hlinkClick xmlns:r="http://schemas.openxmlformats.org/officeDocument/2006/relationships" r:id="rId1" action="ppaction://hlinkfile"/>
            </a:rPr>
            <a:t>KERTAS KERJA</a:t>
          </a:r>
          <a:endParaRPr lang="en-US" sz="1400" b="1" kern="1200" dirty="0">
            <a:solidFill>
              <a:schemeClr val="tx1"/>
            </a:solidFill>
            <a:latin typeface="Trebuchet MS" pitchFamily="34" charset="0"/>
            <a:cs typeface="Tahoma" pitchFamily="34" charset="0"/>
          </a:endParaRPr>
        </a:p>
      </dsp:txBody>
      <dsp:txXfrm>
        <a:off x="178251" y="645299"/>
        <a:ext cx="1810568" cy="1224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FA8B0-017C-4551-AC92-00CA0FBB7492}">
      <dsp:nvSpPr>
        <dsp:cNvPr id="0" name=""/>
        <dsp:cNvSpPr/>
      </dsp:nvSpPr>
      <dsp:spPr>
        <a:xfrm>
          <a:off x="3291839" y="496"/>
          <a:ext cx="493776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Trebuchet MS" pitchFamily="34" charset="0"/>
              <a:cs typeface="Tahoma" pitchFamily="34" charset="0"/>
            </a:rPr>
            <a:t>KERTAS KERJA PERMOHONAN PERUNTUKKAN KEWANGAN MAJLIS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b="1" kern="1200" dirty="0"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Trebuchet MS" pitchFamily="34" charset="0"/>
              <a:cs typeface="Tahoma" pitchFamily="34" charset="0"/>
            </a:rPr>
            <a:t>KERTAS KERJA MOU/MOA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b="1" kern="1200" dirty="0"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Trebuchet MS" pitchFamily="34" charset="0"/>
              <a:cs typeface="Tahoma" pitchFamily="34" charset="0"/>
            </a:rPr>
            <a:t>KERTAS KERJA MAKLUMAN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b="1" kern="1200" dirty="0"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Trebuchet MS" pitchFamily="34" charset="0"/>
              <a:cs typeface="Tahoma" pitchFamily="34" charset="0"/>
            </a:rPr>
            <a:t>MINIT MESYUARAT JPU </a:t>
          </a:r>
        </a:p>
      </dsp:txBody>
      <dsp:txXfrm>
        <a:off x="3291839" y="242342"/>
        <a:ext cx="4212223" cy="1451073"/>
      </dsp:txXfrm>
    </dsp:sp>
    <dsp:sp modelId="{A3BDBA46-04D3-40DC-BCE1-EF089E78B989}">
      <dsp:nvSpPr>
        <dsp:cNvPr id="0" name=""/>
        <dsp:cNvSpPr/>
      </dsp:nvSpPr>
      <dsp:spPr>
        <a:xfrm>
          <a:off x="0" y="0"/>
          <a:ext cx="3291840" cy="1934765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MESYUARAT</a:t>
          </a:r>
          <a:r>
            <a:rPr lang="en-US" sz="1400" b="1" kern="1200" dirty="0">
              <a:latin typeface="Trebuchet MS" pitchFamily="34" charset="0"/>
              <a:cs typeface="Tahoma" pitchFamily="34" charset="0"/>
            </a:rPr>
            <a:t> </a:t>
          </a: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JPU</a:t>
          </a:r>
        </a:p>
      </dsp:txBody>
      <dsp:txXfrm>
        <a:off x="94447" y="94447"/>
        <a:ext cx="3102946" cy="1745871"/>
      </dsp:txXfrm>
    </dsp:sp>
    <dsp:sp modelId="{0BC639BB-1A14-4BEB-A3C7-1BE46447AC13}">
      <dsp:nvSpPr>
        <dsp:cNvPr id="0" name=""/>
        <dsp:cNvSpPr/>
      </dsp:nvSpPr>
      <dsp:spPr>
        <a:xfrm>
          <a:off x="3291839" y="2128738"/>
          <a:ext cx="493776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Trebuchet MS" pitchFamily="34" charset="0"/>
              <a:cs typeface="Tahoma" pitchFamily="34" charset="0"/>
            </a:rPr>
            <a:t>BERDASARKAN KEPUTUSAN MINIT JPU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b="1" kern="1200" dirty="0"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Trebuchet MS" pitchFamily="34" charset="0"/>
              <a:cs typeface="Tahoma" pitchFamily="34" charset="0"/>
            </a:rPr>
            <a:t>KERTAS KERJA MOU/MOA SELEPAS KELULUSAN JPU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b="1" kern="1200" dirty="0">
            <a:latin typeface="Trebuchet MS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Trebuchet MS" pitchFamily="34" charset="0"/>
              <a:cs typeface="Tahoma" pitchFamily="34" charset="0"/>
            </a:rPr>
            <a:t>MINIT MESYUARAT LPU</a:t>
          </a:r>
        </a:p>
      </dsp:txBody>
      <dsp:txXfrm>
        <a:off x="3291839" y="2370584"/>
        <a:ext cx="4212223" cy="1451073"/>
      </dsp:txXfrm>
    </dsp:sp>
    <dsp:sp modelId="{1FF29B25-7B2F-4785-B9E7-D1CC63159A70}">
      <dsp:nvSpPr>
        <dsp:cNvPr id="0" name=""/>
        <dsp:cNvSpPr/>
      </dsp:nvSpPr>
      <dsp:spPr>
        <a:xfrm>
          <a:off x="0" y="2128738"/>
          <a:ext cx="3291840" cy="1934765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MESYUARAT LPU</a:t>
          </a:r>
        </a:p>
      </dsp:txBody>
      <dsp:txXfrm>
        <a:off x="94447" y="2223185"/>
        <a:ext cx="3102946" cy="17458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899DB-FD26-45FF-BAAC-F86593140CFC}">
      <dsp:nvSpPr>
        <dsp:cNvPr id="0" name=""/>
        <dsp:cNvSpPr/>
      </dsp:nvSpPr>
      <dsp:spPr>
        <a:xfrm>
          <a:off x="1890230" y="132707"/>
          <a:ext cx="4449138" cy="4128785"/>
        </a:xfrm>
        <a:prstGeom prst="pie">
          <a:avLst>
            <a:gd name="adj1" fmla="val 16200000"/>
            <a:gd name="adj2" fmla="val 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SENARAI SEMAK PENGURUSAN MAJLIS RASMI UPM</a:t>
          </a:r>
        </a:p>
      </dsp:txBody>
      <dsp:txXfrm>
        <a:off x="4165647" y="896532"/>
        <a:ext cx="1641943" cy="1228805"/>
      </dsp:txXfrm>
    </dsp:sp>
    <dsp:sp modelId="{8CCA923A-8873-441B-AC67-2A8A59A5F1C6}">
      <dsp:nvSpPr>
        <dsp:cNvPr id="0" name=""/>
        <dsp:cNvSpPr/>
      </dsp:nvSpPr>
      <dsp:spPr>
        <a:xfrm>
          <a:off x="2113681" y="507090"/>
          <a:ext cx="3691128" cy="3691128"/>
        </a:xfrm>
        <a:prstGeom prst="pie">
          <a:avLst>
            <a:gd name="adj1" fmla="val 0"/>
            <a:gd name="adj2" fmla="val 540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PERANCANGAN PENGURUSAN MAJLIS RASMI UPM</a:t>
          </a:r>
        </a:p>
      </dsp:txBody>
      <dsp:txXfrm>
        <a:off x="4025158" y="2418567"/>
        <a:ext cx="1362202" cy="1098550"/>
      </dsp:txXfrm>
    </dsp:sp>
    <dsp:sp modelId="{ADB6313E-047E-4CDD-A56D-61797B1E968B}">
      <dsp:nvSpPr>
        <dsp:cNvPr id="0" name=""/>
        <dsp:cNvSpPr/>
      </dsp:nvSpPr>
      <dsp:spPr>
        <a:xfrm>
          <a:off x="2113681" y="507090"/>
          <a:ext cx="3691128" cy="3691128"/>
        </a:xfrm>
        <a:prstGeom prst="pie">
          <a:avLst>
            <a:gd name="adj1" fmla="val 5400000"/>
            <a:gd name="adj2" fmla="val 1080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PELAKSANAAN PENGURUSAN MAJLIS RASMI UPM</a:t>
          </a:r>
        </a:p>
      </dsp:txBody>
      <dsp:txXfrm>
        <a:off x="2531130" y="2418567"/>
        <a:ext cx="1362202" cy="1098550"/>
      </dsp:txXfrm>
    </dsp:sp>
    <dsp:sp modelId="{B2394503-891A-4C7F-B040-8A93630027B8}">
      <dsp:nvSpPr>
        <dsp:cNvPr id="0" name=""/>
        <dsp:cNvSpPr/>
      </dsp:nvSpPr>
      <dsp:spPr>
        <a:xfrm>
          <a:off x="2133613" y="457186"/>
          <a:ext cx="3691128" cy="3691128"/>
        </a:xfrm>
        <a:prstGeom prst="pie">
          <a:avLst>
            <a:gd name="adj1" fmla="val 10800000"/>
            <a:gd name="adj2" fmla="val 1620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Trebuchet MS" pitchFamily="34" charset="0"/>
              <a:cs typeface="Tahoma" pitchFamily="34" charset="0"/>
            </a:rPr>
            <a:t>PENILAIAN PENGURSAN MAJLIS RASMI UPM</a:t>
          </a:r>
        </a:p>
      </dsp:txBody>
      <dsp:txXfrm>
        <a:off x="2551062" y="1138287"/>
        <a:ext cx="1362202" cy="10985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6969D-FD3C-430B-9DD7-CF0F25CC2672}">
      <dsp:nvSpPr>
        <dsp:cNvPr id="0" name=""/>
        <dsp:cNvSpPr/>
      </dsp:nvSpPr>
      <dsp:spPr>
        <a:xfrm>
          <a:off x="152398" y="2438401"/>
          <a:ext cx="1703523" cy="71241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Trebuchet MS" pitchFamily="34" charset="0"/>
            </a:rPr>
            <a:t>JAWATANKUASA INDUK</a:t>
          </a:r>
        </a:p>
      </dsp:txBody>
      <dsp:txXfrm>
        <a:off x="173264" y="2459267"/>
        <a:ext cx="1661791" cy="670681"/>
      </dsp:txXfrm>
    </dsp:sp>
    <dsp:sp modelId="{2E0B6F1C-ED36-483D-8F67-5FAD4376E430}">
      <dsp:nvSpPr>
        <dsp:cNvPr id="0" name=""/>
        <dsp:cNvSpPr/>
      </dsp:nvSpPr>
      <dsp:spPr>
        <a:xfrm>
          <a:off x="1855922" y="2783237"/>
          <a:ext cx="734883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734883" y="11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04991" y="2776235"/>
        <a:ext cx="36744" cy="36744"/>
      </dsp:txXfrm>
    </dsp:sp>
    <dsp:sp modelId="{655BE86E-981F-4C11-B805-DA2D752DD166}">
      <dsp:nvSpPr>
        <dsp:cNvPr id="0" name=""/>
        <dsp:cNvSpPr/>
      </dsp:nvSpPr>
      <dsp:spPr>
        <a:xfrm>
          <a:off x="2590805" y="2438401"/>
          <a:ext cx="1424827" cy="712413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Trebuchet MS" pitchFamily="34" charset="0"/>
            </a:rPr>
            <a:t>JAWATANKUASA PELAKSANA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Trebuchet MS" pitchFamily="34" charset="0"/>
            </a:rPr>
            <a:t>-SEKRETARIAT-</a:t>
          </a:r>
        </a:p>
      </dsp:txBody>
      <dsp:txXfrm>
        <a:off x="2611671" y="2459267"/>
        <a:ext cx="1383095" cy="670681"/>
      </dsp:txXfrm>
    </dsp:sp>
    <dsp:sp modelId="{28955F6B-83AD-4BCC-A2EC-60839D6D5419}">
      <dsp:nvSpPr>
        <dsp:cNvPr id="0" name=""/>
        <dsp:cNvSpPr/>
      </dsp:nvSpPr>
      <dsp:spPr>
        <a:xfrm rot="18271038">
          <a:off x="3375826" y="1566719"/>
          <a:ext cx="2952872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2952872" y="113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778440" y="1504268"/>
        <a:ext cx="147643" cy="147643"/>
      </dsp:txXfrm>
    </dsp:sp>
    <dsp:sp modelId="{D1D8C8F2-C10B-4921-8C3C-BDD1202F30B8}">
      <dsp:nvSpPr>
        <dsp:cNvPr id="0" name=""/>
        <dsp:cNvSpPr/>
      </dsp:nvSpPr>
      <dsp:spPr>
        <a:xfrm>
          <a:off x="5688892" y="5366"/>
          <a:ext cx="1424827" cy="71241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Trebuchet MS" pitchFamily="34" charset="0"/>
            </a:rPr>
            <a:t>JAWATANKUAS KECIL MAJLIS PERASMIAN, SAMBUTAN DAN PROTOKOL</a:t>
          </a:r>
        </a:p>
      </dsp:txBody>
      <dsp:txXfrm>
        <a:off x="5709758" y="26232"/>
        <a:ext cx="1383095" cy="670681"/>
      </dsp:txXfrm>
    </dsp:sp>
    <dsp:sp modelId="{CAF31F58-8BC9-4D7C-85E7-4D032997350F}">
      <dsp:nvSpPr>
        <dsp:cNvPr id="0" name=""/>
        <dsp:cNvSpPr/>
      </dsp:nvSpPr>
      <dsp:spPr>
        <a:xfrm rot="18962222">
          <a:off x="3689935" y="1976357"/>
          <a:ext cx="2324654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2324654" y="113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794146" y="1929612"/>
        <a:ext cx="116232" cy="116232"/>
      </dsp:txXfrm>
    </dsp:sp>
    <dsp:sp modelId="{D00184D9-9D7F-400E-AF11-B00AE44462B3}">
      <dsp:nvSpPr>
        <dsp:cNvPr id="0" name=""/>
        <dsp:cNvSpPr/>
      </dsp:nvSpPr>
      <dsp:spPr>
        <a:xfrm>
          <a:off x="5688892" y="824642"/>
          <a:ext cx="1424827" cy="71241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Trebuchet MS" pitchFamily="34" charset="0"/>
            </a:rPr>
            <a:t>JAWATANKUASA KECIL PUBLISITI DAN MEDIA</a:t>
          </a:r>
        </a:p>
      </dsp:txBody>
      <dsp:txXfrm>
        <a:off x="5709758" y="845508"/>
        <a:ext cx="1383095" cy="670681"/>
      </dsp:txXfrm>
    </dsp:sp>
    <dsp:sp modelId="{65160D0C-4EAF-4A10-A091-367B6C6893F3}">
      <dsp:nvSpPr>
        <dsp:cNvPr id="0" name=""/>
        <dsp:cNvSpPr/>
      </dsp:nvSpPr>
      <dsp:spPr>
        <a:xfrm rot="20076065">
          <a:off x="3926114" y="2385995"/>
          <a:ext cx="1852296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852296" y="113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805955" y="2351058"/>
        <a:ext cx="92614" cy="92614"/>
      </dsp:txXfrm>
    </dsp:sp>
    <dsp:sp modelId="{0CB86E10-502E-4070-8813-C6A68D73B028}">
      <dsp:nvSpPr>
        <dsp:cNvPr id="0" name=""/>
        <dsp:cNvSpPr/>
      </dsp:nvSpPr>
      <dsp:spPr>
        <a:xfrm>
          <a:off x="5688892" y="1643917"/>
          <a:ext cx="1424827" cy="71241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Trebuchet MS" pitchFamily="34" charset="0"/>
            </a:rPr>
            <a:t>JAWATANKUASA KECIL TEKS UCAPAN</a:t>
          </a:r>
        </a:p>
      </dsp:txBody>
      <dsp:txXfrm>
        <a:off x="5709758" y="1664783"/>
        <a:ext cx="1383095" cy="670681"/>
      </dsp:txXfrm>
    </dsp:sp>
    <dsp:sp modelId="{FB7C2218-10D7-45E1-86EE-E6AFA1ED4028}">
      <dsp:nvSpPr>
        <dsp:cNvPr id="0" name=""/>
        <dsp:cNvSpPr/>
      </dsp:nvSpPr>
      <dsp:spPr>
        <a:xfrm rot="50932">
          <a:off x="4015540" y="2795633"/>
          <a:ext cx="1673443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673443" y="113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10426" y="2765167"/>
        <a:ext cx="83672" cy="83672"/>
      </dsp:txXfrm>
    </dsp:sp>
    <dsp:sp modelId="{FED00306-CD27-4301-BD74-1EE1E5691FF6}">
      <dsp:nvSpPr>
        <dsp:cNvPr id="0" name=""/>
        <dsp:cNvSpPr/>
      </dsp:nvSpPr>
      <dsp:spPr>
        <a:xfrm>
          <a:off x="5688892" y="2463193"/>
          <a:ext cx="1424827" cy="71241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Trebuchet MS" pitchFamily="34" charset="0"/>
            </a:rPr>
            <a:t>JAWATANKUASA KECIK LOGISTIK</a:t>
          </a:r>
        </a:p>
      </dsp:txBody>
      <dsp:txXfrm>
        <a:off x="5709758" y="2484059"/>
        <a:ext cx="1383095" cy="670681"/>
      </dsp:txXfrm>
    </dsp:sp>
    <dsp:sp modelId="{6026F3B8-4D4D-4BF4-9758-734ADB4FA36A}">
      <dsp:nvSpPr>
        <dsp:cNvPr id="0" name=""/>
        <dsp:cNvSpPr/>
      </dsp:nvSpPr>
      <dsp:spPr>
        <a:xfrm rot="1606106">
          <a:off x="3915212" y="3205271"/>
          <a:ext cx="1874099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874099" y="113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805410" y="3169789"/>
        <a:ext cx="93704" cy="93704"/>
      </dsp:txXfrm>
    </dsp:sp>
    <dsp:sp modelId="{DD38A4BC-2225-49CB-83D8-DBA1F4053A32}">
      <dsp:nvSpPr>
        <dsp:cNvPr id="0" name=""/>
        <dsp:cNvSpPr/>
      </dsp:nvSpPr>
      <dsp:spPr>
        <a:xfrm>
          <a:off x="5688892" y="3282468"/>
          <a:ext cx="1424827" cy="71241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Trebuchet MS" pitchFamily="34" charset="0"/>
            </a:rPr>
            <a:t>JAWATANKUASA KECIL PERSEMBAHAN</a:t>
          </a:r>
        </a:p>
      </dsp:txBody>
      <dsp:txXfrm>
        <a:off x="5709758" y="3303334"/>
        <a:ext cx="1383095" cy="670681"/>
      </dsp:txXfrm>
    </dsp:sp>
    <dsp:sp modelId="{2861E97F-3245-4E89-9DD3-0C8988BEAB55}">
      <dsp:nvSpPr>
        <dsp:cNvPr id="0" name=""/>
        <dsp:cNvSpPr/>
      </dsp:nvSpPr>
      <dsp:spPr>
        <a:xfrm rot="2689783">
          <a:off x="3672589" y="3614908"/>
          <a:ext cx="2359345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2359345" y="113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793278" y="3567295"/>
        <a:ext cx="117967" cy="117967"/>
      </dsp:txXfrm>
    </dsp:sp>
    <dsp:sp modelId="{B6EFB928-1392-45F1-847D-A6A2227D2ECF}">
      <dsp:nvSpPr>
        <dsp:cNvPr id="0" name=""/>
        <dsp:cNvSpPr/>
      </dsp:nvSpPr>
      <dsp:spPr>
        <a:xfrm>
          <a:off x="5688892" y="4101744"/>
          <a:ext cx="1424827" cy="71241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Trebuchet MS" pitchFamily="34" charset="0"/>
            </a:rPr>
            <a:t>JAWATANKUASA KECIL MAKANAN</a:t>
          </a:r>
        </a:p>
      </dsp:txBody>
      <dsp:txXfrm>
        <a:off x="5709758" y="4122610"/>
        <a:ext cx="1383095" cy="670681"/>
      </dsp:txXfrm>
    </dsp:sp>
    <dsp:sp modelId="{1DE09AE9-947C-41F1-ABD9-787B259FC770}">
      <dsp:nvSpPr>
        <dsp:cNvPr id="0" name=""/>
        <dsp:cNvSpPr/>
      </dsp:nvSpPr>
      <dsp:spPr>
        <a:xfrm rot="3361226">
          <a:off x="3355332" y="4024546"/>
          <a:ext cx="2993859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2993859" y="113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777416" y="3961070"/>
        <a:ext cx="149692" cy="149692"/>
      </dsp:txXfrm>
    </dsp:sp>
    <dsp:sp modelId="{535ECF1B-E758-4EDF-8529-0037AB631DCF}">
      <dsp:nvSpPr>
        <dsp:cNvPr id="0" name=""/>
        <dsp:cNvSpPr/>
      </dsp:nvSpPr>
      <dsp:spPr>
        <a:xfrm>
          <a:off x="5688892" y="4921020"/>
          <a:ext cx="1424827" cy="71241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Trebuchet MS" pitchFamily="34" charset="0"/>
            </a:rPr>
            <a:t>JAWATANKUASA KECIL TEKNIKAL</a:t>
          </a:r>
        </a:p>
      </dsp:txBody>
      <dsp:txXfrm>
        <a:off x="5709758" y="4941886"/>
        <a:ext cx="1383095" cy="670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59928-CEA1-4F71-AB8C-15883DF82B15}" type="datetimeFigureOut">
              <a:rPr lang="en-MY" smtClean="0"/>
              <a:pPr/>
              <a:t>8/10/2018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C69A8-295A-4CC3-ADB9-5F7259896500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F3F88-4512-4064-B443-99EC8F13105D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AA901-F436-4118-8754-354B92EECC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9CDB0-54F6-4C07-AA83-E89BA63FE36A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2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hyperlink" Target="New%20Folder/Bunting%20MGAP.jpg" TargetMode="External"/><Relationship Id="rId3" Type="http://schemas.openxmlformats.org/officeDocument/2006/relationships/diagramLayout" Target="../diagrams/layout15.xml"/><Relationship Id="rId7" Type="http://schemas.openxmlformats.org/officeDocument/2006/relationships/hyperlink" Target="New%20Folder/Kad%20Jemputan%20MGAP.jpg" TargetMode="External"/><Relationship Id="rId12" Type="http://schemas.openxmlformats.org/officeDocument/2006/relationships/image" Target="../media/image15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openxmlformats.org/officeDocument/2006/relationships/hyperlink" Target="New%20Folder/Programme%20Book%20Cover%20MGAP.jpg" TargetMode="External"/><Relationship Id="rId5" Type="http://schemas.openxmlformats.org/officeDocument/2006/relationships/diagramColors" Target="../diagrams/colors15.xml"/><Relationship Id="rId15" Type="http://schemas.openxmlformats.org/officeDocument/2006/relationships/image" Target="../media/image2.jpeg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15.xml"/><Relationship Id="rId9" Type="http://schemas.openxmlformats.org/officeDocument/2006/relationships/hyperlink" Target="New%20Folder/Billboard%20MGAP.jpg" TargetMode="External"/><Relationship Id="rId1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2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2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2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2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2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2.jpe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2.jpe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2.jpe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hyperlink" Target="LAMPIRAN%20PP/Majlis%20Pelancaran%20Proton%20Preve%20-%2016%20April%202012.mp4" TargetMode="External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openxmlformats.org/officeDocument/2006/relationships/image" Target="../media/image2.jpe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image" Target="../media/image2.jpe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7" Type="http://schemas.openxmlformats.org/officeDocument/2006/relationships/image" Target="../media/image2.jpe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7" Type="http://schemas.openxmlformats.org/officeDocument/2006/relationships/image" Target="../media/image2.jpe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2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-UPM-Template_Option-1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6"/>
            <a:ext cx="9144000" cy="685316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231F362-C65E-4035-B5D6-4BD50F52F202}"/>
              </a:ext>
            </a:extLst>
          </p:cNvPr>
          <p:cNvSpPr txBox="1">
            <a:spLocks/>
          </p:cNvSpPr>
          <p:nvPr/>
        </p:nvSpPr>
        <p:spPr>
          <a:xfrm>
            <a:off x="457200" y="322221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rebuchet MS" pitchFamily="34" charset="0"/>
                <a:cs typeface="Tahoma" pitchFamily="34" charset="0"/>
              </a:rPr>
              <a:t>KURSUS PENGURUSAN MAJLIS DAN PROTOKOL</a:t>
            </a:r>
            <a:br>
              <a:rPr lang="en-US" sz="2200" b="1" dirty="0">
                <a:latin typeface="Trebuchet MS" pitchFamily="34" charset="0"/>
                <a:cs typeface="Tahoma" pitchFamily="34" charset="0"/>
              </a:rPr>
            </a:br>
            <a:br>
              <a:rPr lang="en-US" sz="2200" b="1" dirty="0">
                <a:latin typeface="Trebuchet MS" pitchFamily="34" charset="0"/>
                <a:cs typeface="Tahoma" pitchFamily="34" charset="0"/>
              </a:rPr>
            </a:br>
            <a:r>
              <a:rPr lang="en-US" sz="2200" b="1" dirty="0">
                <a:latin typeface="Trebuchet MS" pitchFamily="34" charset="0"/>
              </a:rPr>
              <a:t>NORZAINA BINTI DARUS</a:t>
            </a:r>
            <a:br>
              <a:rPr lang="en-US" sz="2200" b="1" dirty="0">
                <a:latin typeface="Trebuchet MS" pitchFamily="34" charset="0"/>
              </a:rPr>
            </a:br>
            <a:r>
              <a:rPr lang="en-US" sz="2200" b="1" dirty="0">
                <a:latin typeface="Trebuchet MS" pitchFamily="34" charset="0"/>
              </a:rPr>
              <a:t>PENOLONG PENDAFTAR KANAN</a:t>
            </a:r>
            <a:br>
              <a:rPr lang="en-US" sz="2200" b="1" dirty="0">
                <a:latin typeface="Trebuchet MS" pitchFamily="34" charset="0"/>
              </a:rPr>
            </a:br>
            <a:r>
              <a:rPr lang="en-US" sz="2200" b="1" dirty="0">
                <a:latin typeface="Trebuchet MS" pitchFamily="34" charset="0"/>
              </a:rPr>
              <a:t>PEJABAT STRATEGI KORPORAT DAN KOMUNIKASI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2209800" y="1066800"/>
          <a:ext cx="6477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0" y="2438400"/>
          <a:ext cx="22098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NZD6182</a:t>
            </a:r>
          </a:p>
        </p:txBody>
      </p:sp>
      <p:pic>
        <p:nvPicPr>
          <p:cNvPr id="6" name="Content Placeholder 4" descr="Inner-UPM-Template_Option-1A.jpg">
            <a:extLst>
              <a:ext uri="{FF2B5EF4-FFF2-40B4-BE49-F238E27FC236}">
                <a16:creationId xmlns:a16="http://schemas.microsoft.com/office/drawing/2014/main" id="{3A88987D-F728-4D9F-A29A-3FC8F82D455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63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1397000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NZD6182</a:t>
            </a:r>
          </a:p>
        </p:txBody>
      </p:sp>
      <p:pic>
        <p:nvPicPr>
          <p:cNvPr id="5" name="Content Placeholder 4" descr="Inner-UPM-Template_Option-1A.jpg">
            <a:extLst>
              <a:ext uri="{FF2B5EF4-FFF2-40B4-BE49-F238E27FC236}">
                <a16:creationId xmlns:a16="http://schemas.microsoft.com/office/drawing/2014/main" id="{5C456D0D-8B63-40E1-8183-89E1AD5362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73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1066800"/>
          <a:ext cx="822960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NZD6182</a:t>
            </a:r>
          </a:p>
        </p:txBody>
      </p:sp>
      <p:pic>
        <p:nvPicPr>
          <p:cNvPr id="5" name="Content Placeholder 4" descr="Inner-UPM-Template_Option-1A.jpg">
            <a:extLst>
              <a:ext uri="{FF2B5EF4-FFF2-40B4-BE49-F238E27FC236}">
                <a16:creationId xmlns:a16="http://schemas.microsoft.com/office/drawing/2014/main" id="{EA138E1F-705F-4410-8AC6-F83CADEF24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04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304800" y="762000"/>
          <a:ext cx="85344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NZD6182</a:t>
            </a:r>
          </a:p>
        </p:txBody>
      </p:sp>
      <p:pic>
        <p:nvPicPr>
          <p:cNvPr id="5" name="Content Placeholder 4" descr="Inner-UPM-Template_Option-1A.jpg">
            <a:extLst>
              <a:ext uri="{FF2B5EF4-FFF2-40B4-BE49-F238E27FC236}">
                <a16:creationId xmlns:a16="http://schemas.microsoft.com/office/drawing/2014/main" id="{0C9E9B4B-39E6-4A0D-B750-E34D641A05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62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Diagram 36"/>
          <p:cNvGraphicFramePr/>
          <p:nvPr/>
        </p:nvGraphicFramePr>
        <p:xfrm>
          <a:off x="228600" y="838200"/>
          <a:ext cx="8686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NZD6182</a:t>
            </a:r>
          </a:p>
        </p:txBody>
      </p:sp>
      <p:pic>
        <p:nvPicPr>
          <p:cNvPr id="5" name="Content Placeholder 4" descr="Inner-UPM-Template_Option-1A.jpg">
            <a:extLst>
              <a:ext uri="{FF2B5EF4-FFF2-40B4-BE49-F238E27FC236}">
                <a16:creationId xmlns:a16="http://schemas.microsoft.com/office/drawing/2014/main" id="{E8FF84CC-9F43-413C-989C-BB5764D710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66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6858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NZD6182</a:t>
            </a:r>
          </a:p>
        </p:txBody>
      </p:sp>
      <p:pic>
        <p:nvPicPr>
          <p:cNvPr id="5" name="Content Placeholder 4" descr="Inner-UPM-Template_Option-1A.jpg">
            <a:extLst>
              <a:ext uri="{FF2B5EF4-FFF2-40B4-BE49-F238E27FC236}">
                <a16:creationId xmlns:a16="http://schemas.microsoft.com/office/drawing/2014/main" id="{20D22CC5-573F-499C-9FE0-9BF9058D85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12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7620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NZD6182</a:t>
            </a:r>
          </a:p>
        </p:txBody>
      </p:sp>
      <p:pic>
        <p:nvPicPr>
          <p:cNvPr id="5" name="Content Placeholder 4" descr="Inner-UPM-Template_Option-1A.jpg">
            <a:extLst>
              <a:ext uri="{FF2B5EF4-FFF2-40B4-BE49-F238E27FC236}">
                <a16:creationId xmlns:a16="http://schemas.microsoft.com/office/drawing/2014/main" id="{153EF2CB-F139-4321-B2DA-B4A4333981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36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6858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NZD6182</a:t>
            </a:r>
          </a:p>
        </p:txBody>
      </p:sp>
      <p:pic>
        <p:nvPicPr>
          <p:cNvPr id="5" name="Content Placeholder 4" descr="Inner-UPM-Template_Option-1A.jpg">
            <a:extLst>
              <a:ext uri="{FF2B5EF4-FFF2-40B4-BE49-F238E27FC236}">
                <a16:creationId xmlns:a16="http://schemas.microsoft.com/office/drawing/2014/main" id="{ABF7A167-9EF9-4083-9D11-6F22616266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35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304800" y="609600"/>
          <a:ext cx="8610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NZD6182</a:t>
            </a:r>
          </a:p>
        </p:txBody>
      </p:sp>
      <p:pic>
        <p:nvPicPr>
          <p:cNvPr id="5" name="Content Placeholder 4" descr="Inner-UPM-Template_Option-1A.jpg">
            <a:extLst>
              <a:ext uri="{FF2B5EF4-FFF2-40B4-BE49-F238E27FC236}">
                <a16:creationId xmlns:a16="http://schemas.microsoft.com/office/drawing/2014/main" id="{400724CC-186C-4723-AEDD-00764A38DD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07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457200"/>
          <a:ext cx="82296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13" descr="C:\Documents and Settings\ILI\Desktop\MANUAL PENGURUSAN MAJLIS\Kad Jemputan MGAP.jpg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4114800"/>
            <a:ext cx="1794868" cy="1371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" y="56388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s-MY" sz="1200" b="1" dirty="0">
                <a:latin typeface="Trebuchet MS" pitchFamily="34" charset="0"/>
                <a:cs typeface="Tahoma" pitchFamily="34" charset="0"/>
              </a:rPr>
              <a:t>Kad Jemputan</a:t>
            </a:r>
          </a:p>
        </p:txBody>
      </p:sp>
      <p:pic>
        <p:nvPicPr>
          <p:cNvPr id="10" name="Picture 11" descr="C:\Documents and Settings\ILI\Desktop\MANUAL PENGURUSAN MAJLIS\Billboard MGAP.jpg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200" y="2971800"/>
            <a:ext cx="4116892" cy="1219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05200" y="44196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s-MY" sz="1200" b="1" dirty="0">
                <a:latin typeface="Trebuchet MS" pitchFamily="34" charset="0"/>
                <a:cs typeface="Tahoma" pitchFamily="34" charset="0"/>
              </a:rPr>
              <a:t>Billboard</a:t>
            </a:r>
          </a:p>
        </p:txBody>
      </p:sp>
      <p:pic>
        <p:nvPicPr>
          <p:cNvPr id="12" name="Picture 8" descr="C:\Documents and Settings\ILI\Desktop\MANUAL PENGURUSAN MAJLIS\Programme Book Cover MGAP.jpg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57600" y="4724400"/>
            <a:ext cx="1566267" cy="13716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657600" y="60960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s-MY" sz="1200" b="1" dirty="0">
                <a:latin typeface="Trebuchet MS" pitchFamily="34" charset="0"/>
                <a:cs typeface="Tahoma" pitchFamily="34" charset="0"/>
              </a:rPr>
              <a:t>Buku Program</a:t>
            </a:r>
          </a:p>
        </p:txBody>
      </p:sp>
      <p:pic>
        <p:nvPicPr>
          <p:cNvPr id="14" name="Picture 13" descr="C:\Documents and Settings\ILI\Desktop\MANUAL PENGURUSAN MAJLIS\Bunting MGAP.jpg">
            <a:hlinkClick r:id="rId13" action="ppaction://hlinkfile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276600"/>
            <a:ext cx="763488" cy="2286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553200" y="57150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s-MY" sz="1200" b="1" dirty="0">
                <a:latin typeface="Trebuchet MS" pitchFamily="34" charset="0"/>
                <a:cs typeface="Tahoma" pitchFamily="34" charset="0"/>
              </a:rPr>
              <a:t>Bunting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NZD6182</a:t>
            </a:r>
          </a:p>
        </p:txBody>
      </p:sp>
      <p:pic>
        <p:nvPicPr>
          <p:cNvPr id="17" name="Content Placeholder 4" descr="Inner-UPM-Template_Option-1A.jpg">
            <a:extLst>
              <a:ext uri="{FF2B5EF4-FFF2-40B4-BE49-F238E27FC236}">
                <a16:creationId xmlns:a16="http://schemas.microsoft.com/office/drawing/2014/main" id="{8DE0C28F-8109-4774-AB6D-BE5B1953A07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89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3EC5523-EB60-4E8D-BE42-6EE766ABF9E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86000" y="609600"/>
          <a:ext cx="4191000" cy="56438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NORZAINA BINTI DARUS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KETUA </a:t>
                      </a:r>
                      <a:br>
                        <a:rPr lang="en-US" sz="1200" b="1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</a:b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SEKSYEN PERHUBUNGAN AWAM</a:t>
                      </a:r>
                      <a:br>
                        <a:rPr lang="en-US" sz="1200" b="1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</a:b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BAHAGIAN KOMUNIKASI KORPORAT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KETUA </a:t>
                      </a:r>
                      <a:br>
                        <a:rPr lang="en-US" sz="1200" b="1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</a:b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UNIT ACARA DAN PROTOKOL</a:t>
                      </a:r>
                      <a:br>
                        <a:rPr lang="en-US" sz="1200" b="1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</a:b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PEJABAT PEMASARAN DAN KOMUNIKASI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KETUA </a:t>
                      </a:r>
                      <a:br>
                        <a:rPr lang="en-US" sz="1200" b="1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</a:b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SEKSYEN ISTIADAT DAN PROTOKOL</a:t>
                      </a:r>
                      <a:br>
                        <a:rPr lang="en-US" sz="1200" b="1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</a:b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PEJABAT PEMASARAN DAN KOMUNIKASI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PENOLONG PENDAFTAR</a:t>
                      </a:r>
                      <a:br>
                        <a:rPr lang="en-US" sz="1200" b="1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</a:b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PEJABAT PERANCANGAN STRATEGIK DAN KORPORAT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PENOLONG PENDAFTAR KANAN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PEJABAT STRATEGI KORPORAT DAN KOMUNIKASI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868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2006 - 2018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Content Placeholder 4" descr="zaina.jpg">
            <a:extLst>
              <a:ext uri="{FF2B5EF4-FFF2-40B4-BE49-F238E27FC236}">
                <a16:creationId xmlns:a16="http://schemas.microsoft.com/office/drawing/2014/main" id="{9BBF7E7D-27CD-4DE3-A643-D313AE32F3C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762000"/>
            <a:ext cx="13716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685800"/>
          <a:ext cx="8229600" cy="498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NZD6182</a:t>
            </a:r>
          </a:p>
        </p:txBody>
      </p:sp>
      <p:pic>
        <p:nvPicPr>
          <p:cNvPr id="5" name="Content Placeholder 4" descr="Inner-UPM-Template_Option-1A.jpg">
            <a:extLst>
              <a:ext uri="{FF2B5EF4-FFF2-40B4-BE49-F238E27FC236}">
                <a16:creationId xmlns:a16="http://schemas.microsoft.com/office/drawing/2014/main" id="{F517DBC1-58A4-4215-9524-254AF5BD12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42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685800"/>
          <a:ext cx="8458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NZD6182</a:t>
            </a:r>
          </a:p>
        </p:txBody>
      </p:sp>
      <p:pic>
        <p:nvPicPr>
          <p:cNvPr id="5" name="Content Placeholder 4" descr="Inner-UPM-Template_Option-1A.jpg">
            <a:extLst>
              <a:ext uri="{FF2B5EF4-FFF2-40B4-BE49-F238E27FC236}">
                <a16:creationId xmlns:a16="http://schemas.microsoft.com/office/drawing/2014/main" id="{68078689-698D-4627-830C-AA17CD5ED9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57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381000" y="7620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NZD6182</a:t>
            </a:r>
          </a:p>
        </p:txBody>
      </p:sp>
      <p:pic>
        <p:nvPicPr>
          <p:cNvPr id="5" name="Content Placeholder 4" descr="Inner-UPM-Template_Option-1A.jpg">
            <a:extLst>
              <a:ext uri="{FF2B5EF4-FFF2-40B4-BE49-F238E27FC236}">
                <a16:creationId xmlns:a16="http://schemas.microsoft.com/office/drawing/2014/main" id="{EFBF0A17-E5F1-4905-8C6E-E7FADEE90E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74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838200"/>
          <a:ext cx="8229600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NZD6182</a:t>
            </a:r>
          </a:p>
        </p:txBody>
      </p:sp>
      <p:pic>
        <p:nvPicPr>
          <p:cNvPr id="5" name="Content Placeholder 4" descr="Inner-UPM-Template_Option-1A.jpg">
            <a:extLst>
              <a:ext uri="{FF2B5EF4-FFF2-40B4-BE49-F238E27FC236}">
                <a16:creationId xmlns:a16="http://schemas.microsoft.com/office/drawing/2014/main" id="{9746E0B9-6342-4596-A4AE-E50B7896AA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08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990600"/>
          <a:ext cx="8229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NZD6182</a:t>
            </a:r>
          </a:p>
        </p:txBody>
      </p:sp>
      <p:pic>
        <p:nvPicPr>
          <p:cNvPr id="5" name="Content Placeholder 4" descr="Inner-UPM-Template_Option-1A.jpg">
            <a:extLst>
              <a:ext uri="{FF2B5EF4-FFF2-40B4-BE49-F238E27FC236}">
                <a16:creationId xmlns:a16="http://schemas.microsoft.com/office/drawing/2014/main" id="{DEFEF7BC-4409-4FFD-91B8-7DCA9F3873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93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1397000"/>
          <a:ext cx="82296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NZD6182</a:t>
            </a:r>
          </a:p>
        </p:txBody>
      </p:sp>
      <p:pic>
        <p:nvPicPr>
          <p:cNvPr id="5" name="Content Placeholder 4" descr="Inner-UPM-Template_Option-1A.jpg">
            <a:extLst>
              <a:ext uri="{FF2B5EF4-FFF2-40B4-BE49-F238E27FC236}">
                <a16:creationId xmlns:a16="http://schemas.microsoft.com/office/drawing/2014/main" id="{C9925F25-25B4-4673-B032-67A3A41805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39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1397000"/>
          <a:ext cx="8305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NZD6182</a:t>
            </a:r>
          </a:p>
        </p:txBody>
      </p:sp>
      <p:pic>
        <p:nvPicPr>
          <p:cNvPr id="5" name="Content Placeholder 4" descr="Inner-UPM-Template_Option-1A.jpg">
            <a:extLst>
              <a:ext uri="{FF2B5EF4-FFF2-40B4-BE49-F238E27FC236}">
                <a16:creationId xmlns:a16="http://schemas.microsoft.com/office/drawing/2014/main" id="{8024982A-97D4-407E-8935-7C1D5692F2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22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11430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NZD6182</a:t>
            </a:r>
          </a:p>
        </p:txBody>
      </p:sp>
      <p:pic>
        <p:nvPicPr>
          <p:cNvPr id="5" name="Content Placeholder 4" descr="Inner-UPM-Template_Option-1A.jpg">
            <a:extLst>
              <a:ext uri="{FF2B5EF4-FFF2-40B4-BE49-F238E27FC236}">
                <a16:creationId xmlns:a16="http://schemas.microsoft.com/office/drawing/2014/main" id="{387F92F4-B324-4A23-AF26-A7ABF007D1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30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229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NZD6182</a:t>
            </a:r>
          </a:p>
        </p:txBody>
      </p:sp>
      <p:pic>
        <p:nvPicPr>
          <p:cNvPr id="6" name="Content Placeholder 4" descr="Inner-UPM-Template_Option-1A.jpg">
            <a:extLst>
              <a:ext uri="{FF2B5EF4-FFF2-40B4-BE49-F238E27FC236}">
                <a16:creationId xmlns:a16="http://schemas.microsoft.com/office/drawing/2014/main" id="{820D711E-6B7D-4178-977B-6FECC3804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76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1066800"/>
          <a:ext cx="822960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NZD6182</a:t>
            </a:r>
          </a:p>
        </p:txBody>
      </p:sp>
      <p:pic>
        <p:nvPicPr>
          <p:cNvPr id="5" name="Content Placeholder 4" descr="Inner-UPM-Template_Option-1A.jpg">
            <a:extLst>
              <a:ext uri="{FF2B5EF4-FFF2-40B4-BE49-F238E27FC236}">
                <a16:creationId xmlns:a16="http://schemas.microsoft.com/office/drawing/2014/main" id="{B4495053-47B4-41E8-8D9F-79C564F94B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82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F6ED5C0-128E-4C69-BEAC-628DFFFF9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448817"/>
              </p:ext>
            </p:extLst>
          </p:nvPr>
        </p:nvGraphicFramePr>
        <p:xfrm>
          <a:off x="783113" y="100071"/>
          <a:ext cx="7577773" cy="6320323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9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0142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chemeClr val="tx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1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rebuchet MS" pitchFamily="34" charset="0"/>
                          <a:ea typeface="Calibri"/>
                          <a:cs typeface="Times New Roman"/>
                        </a:rPr>
                        <a:t>TARIKH</a:t>
                      </a:r>
                      <a:endParaRPr lang="en-US" sz="9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rebuchet MS" pitchFamily="34" charset="0"/>
                          <a:ea typeface="Calibri"/>
                          <a:cs typeface="Times New Roman"/>
                        </a:rPr>
                        <a:t>MASA</a:t>
                      </a:r>
                      <a:endParaRPr lang="en-US" sz="9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rebuchet MS" pitchFamily="34" charset="0"/>
                          <a:ea typeface="Calibri"/>
                          <a:cs typeface="Times New Roman"/>
                        </a:rPr>
                        <a:t>TOPIK</a:t>
                      </a:r>
                      <a:endParaRPr lang="en-US" sz="9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227">
                <a:tc rowSpan="4">
                  <a:txBody>
                    <a:bodyPr/>
                    <a:lstStyle/>
                    <a:p>
                      <a:pPr algn="ctr"/>
                      <a:endParaRPr lang="en-US" sz="900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25 SEPTEMBER 2018</a:t>
                      </a:r>
                      <a:endParaRPr lang="en-US" sz="900" dirty="0">
                        <a:latin typeface="Trebuchet MS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900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900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900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900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900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900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900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900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900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09.00 AM-10.30 AM</a:t>
                      </a:r>
                      <a:endParaRPr lang="en-US" sz="900" dirty="0">
                        <a:latin typeface="Trebuchet MS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u="sng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TOPIK 1: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 PERANCANGAN PENGURUSAN MAJLIS RASMI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7250">
                <a:tc vMerge="1">
                  <a:txBody>
                    <a:bodyPr/>
                    <a:lstStyle/>
                    <a:p>
                      <a:endParaRPr lang="en-US" sz="800" dirty="0">
                        <a:latin typeface="Trebuchet MS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8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u="sng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TOPIK 2: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 SENARAI SEMAK PENGURUSAN MAJLIS RASMI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ATUR ACARA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UCAPAN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LAGU RASMI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JEMPUTAN TETAMU KEHORMAT   /JEMPUTAN TETAMU MAJLIS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TEMPAT MAJLIS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BUKU PROGRAM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PENYAMBUT TETAMU/PETUGAS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BACAAN DOA / PEMBACA DOA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PENGACARA MAJLIS / TEKS PEMBACA MAJLIS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TEKS UCAPAN TETAMU KEHORMAT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PUBLISITI DAN PENGURUSAN MEDIA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BUKU GERAK KERJA PENTADBIRAN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835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10.30 AM-11.00</a:t>
                      </a:r>
                      <a:r>
                        <a:rPr lang="en-US" sz="900" b="1" baseline="0" dirty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AM</a:t>
                      </a:r>
                      <a:endParaRPr lang="en-US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MINUM PAGI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1922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chemeClr val="tx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chemeClr val="tx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chemeClr val="tx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chemeClr val="tx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chemeClr val="tx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chemeClr val="tx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11.00 AM-12.30</a:t>
                      </a:r>
                      <a:r>
                        <a:rPr lang="en-US" sz="900" b="1" baseline="0" dirty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 P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M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u="sng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TOPIK 2: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 SENARAI SEMAK PENGURUSAN MAJLIS RASMI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TEMPAT MAKAN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TEMPAHAN MAKANAN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CENDERAMATA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PERSEMBAHAN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BAHAN PEMBENTANGAN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RAKAMAN FOTOGRAFI / VIDEO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PERALATAN AUDIO SISTEM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LOGISTIK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PERALATAN MOU / MOA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DOKUMEN MOU / MOA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PERSEMBAHAN MULTIMEDIA / VIDEO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RAPTAI</a:t>
                      </a:r>
                    </a:p>
                    <a:p>
                      <a:r>
                        <a:rPr lang="en-US" sz="900" b="1" u="sng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TOPIK 3: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PELAKSANAAN PENGURUSAN MAJLIS RASMI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PENGURUS / KETUA PERANCANGAN </a:t>
                      </a:r>
                      <a:r>
                        <a:rPr lang="en-US" sz="900" i="1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(FLOOR MANAGER)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PENGURUS PENGACARA MAJLIS </a:t>
                      </a:r>
                      <a:r>
                        <a:rPr lang="en-US" sz="900" i="1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(EMCEE MANAGER)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PENGURUS PENTAS </a:t>
                      </a:r>
                      <a:r>
                        <a:rPr lang="en-US" sz="900" i="1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(STAGE MANAGER)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PENGURUS PERSEMBAHAN </a:t>
                      </a:r>
                      <a:r>
                        <a:rPr lang="en-US" sz="900" i="1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(PERFORMANCE MANAGER)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PENGURUS TEKNIKAL </a:t>
                      </a:r>
                      <a:r>
                        <a:rPr lang="en-US" sz="900" i="1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(AV MANAGER)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*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PROTOKOL SUSUNAN TEMPAT DUDUK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ent mana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632200"/>
            <a:ext cx="971550" cy="1143000"/>
          </a:xfrm>
          <a:prstGeom prst="rect">
            <a:avLst/>
          </a:prstGeom>
          <a:noFill/>
        </p:spPr>
      </p:pic>
      <p:pic>
        <p:nvPicPr>
          <p:cNvPr id="5" name="Picture 4" descr="av mana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7722" y="3022600"/>
            <a:ext cx="858278" cy="990600"/>
          </a:xfrm>
          <a:prstGeom prst="rect">
            <a:avLst/>
          </a:prstGeom>
          <a:noFill/>
        </p:spPr>
      </p:pic>
      <p:pic>
        <p:nvPicPr>
          <p:cNvPr id="6" name="Picture 5" descr="emcee manag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232400"/>
            <a:ext cx="934840" cy="1066800"/>
          </a:xfrm>
          <a:prstGeom prst="rect">
            <a:avLst/>
          </a:prstGeom>
          <a:noFill/>
        </p:spPr>
      </p:pic>
      <p:pic>
        <p:nvPicPr>
          <p:cNvPr id="7" name="Picture 6" descr="floor manag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946400"/>
            <a:ext cx="924818" cy="990600"/>
          </a:xfrm>
          <a:prstGeom prst="rect">
            <a:avLst/>
          </a:prstGeom>
          <a:noFill/>
        </p:spPr>
      </p:pic>
      <p:pic>
        <p:nvPicPr>
          <p:cNvPr id="8" name="Picture 7" descr="protocol manag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1574800"/>
            <a:ext cx="914400" cy="914400"/>
          </a:xfrm>
          <a:prstGeom prst="rect">
            <a:avLst/>
          </a:prstGeom>
          <a:noFill/>
        </p:spPr>
      </p:pic>
      <p:pic>
        <p:nvPicPr>
          <p:cNvPr id="9" name="Picture 8" descr="stage manag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5156200"/>
            <a:ext cx="876670" cy="1003300"/>
          </a:xfrm>
          <a:prstGeom prst="rect">
            <a:avLst/>
          </a:prstGeom>
          <a:noFill/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590800" y="2463800"/>
            <a:ext cx="1676400" cy="254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latin typeface="Tahoma" pitchFamily="34" charset="0"/>
                <a:cs typeface="Tahoma" pitchFamily="34" charset="0"/>
              </a:rPr>
              <a:t>PROTOCOL MANAGER</a:t>
            </a:r>
            <a:endParaRPr lang="en-MY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648200" y="5914886"/>
            <a:ext cx="1676400" cy="254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latin typeface="Tahoma" pitchFamily="34" charset="0"/>
                <a:cs typeface="Tahoma" pitchFamily="34" charset="0"/>
              </a:rPr>
              <a:t>STAGE MANAGE</a:t>
            </a:r>
            <a:r>
              <a:rPr lang="en-US" sz="1000" b="1" dirty="0">
                <a:latin typeface="Comic Sans MS" pitchFamily="66" charset="0"/>
              </a:rPr>
              <a:t>R</a:t>
            </a:r>
            <a:endParaRPr lang="en-MY" sz="1000" b="1" dirty="0">
              <a:latin typeface="Comic Sans MS" pitchFamily="66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590800" y="4775200"/>
            <a:ext cx="1676400" cy="40011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latin typeface="Tahoma" pitchFamily="34" charset="0"/>
                <a:cs typeface="Tahoma" pitchFamily="34" charset="0"/>
              </a:rPr>
              <a:t>EVENT MANAGER / FLOOR MANAGER</a:t>
            </a:r>
            <a:endParaRPr lang="en-MY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876800" y="4013200"/>
            <a:ext cx="1676400" cy="254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latin typeface="Tahoma" pitchFamily="34" charset="0"/>
                <a:cs typeface="Tahoma" pitchFamily="34" charset="0"/>
              </a:rPr>
              <a:t>AV MANAGER</a:t>
            </a:r>
            <a:endParaRPr lang="en-MY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81000" y="3937000"/>
            <a:ext cx="1676400" cy="254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latin typeface="Tahoma" pitchFamily="34" charset="0"/>
                <a:cs typeface="Tahoma" pitchFamily="34" charset="0"/>
              </a:rPr>
              <a:t>FLOOR MANAGER</a:t>
            </a:r>
            <a:endParaRPr lang="en-MY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80169" y="5905500"/>
            <a:ext cx="1676400" cy="254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latin typeface="Tahoma" pitchFamily="34" charset="0"/>
                <a:cs typeface="Tahoma" pitchFamily="34" charset="0"/>
              </a:rPr>
              <a:t>EMCEE MANAGER</a:t>
            </a:r>
            <a:endParaRPr lang="en-MY" sz="1000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6" name="AutoShape 19"/>
          <p:cNvCxnSpPr>
            <a:cxnSpLocks noChangeShapeType="1"/>
          </p:cNvCxnSpPr>
          <p:nvPr/>
        </p:nvCxnSpPr>
        <p:spPr bwMode="auto">
          <a:xfrm rot="10800000" flipV="1">
            <a:off x="1143001" y="1727199"/>
            <a:ext cx="1716088" cy="1143000"/>
          </a:xfrm>
          <a:prstGeom prst="curvedConnector2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7" name="AutoShape 20"/>
          <p:cNvCxnSpPr>
            <a:cxnSpLocks noChangeShapeType="1"/>
          </p:cNvCxnSpPr>
          <p:nvPr/>
        </p:nvCxnSpPr>
        <p:spPr bwMode="auto">
          <a:xfrm flipH="1">
            <a:off x="5943600" y="3403600"/>
            <a:ext cx="207963" cy="2444750"/>
          </a:xfrm>
          <a:prstGeom prst="curvedConnector3">
            <a:avLst>
              <a:gd name="adj1" fmla="val -292857"/>
            </a:avLst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8" name="AutoShape 27"/>
          <p:cNvCxnSpPr>
            <a:cxnSpLocks noChangeShapeType="1"/>
            <a:stCxn id="7" idx="1"/>
            <a:endCxn id="11" idx="2"/>
          </p:cNvCxnSpPr>
          <p:nvPr/>
        </p:nvCxnSpPr>
        <p:spPr bwMode="auto">
          <a:xfrm rot="10800000" flipH="1" flipV="1">
            <a:off x="762000" y="3441700"/>
            <a:ext cx="4724400" cy="2727186"/>
          </a:xfrm>
          <a:prstGeom prst="bentConnector4">
            <a:avLst>
              <a:gd name="adj1" fmla="val -4839"/>
              <a:gd name="adj2" fmla="val 108382"/>
            </a:avLst>
          </a:prstGeom>
          <a:noFill/>
          <a:ln w="508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19" name="AutoShape 28"/>
          <p:cNvCxnSpPr>
            <a:cxnSpLocks noChangeShapeType="1"/>
            <a:endCxn id="5" idx="0"/>
          </p:cNvCxnSpPr>
          <p:nvPr/>
        </p:nvCxnSpPr>
        <p:spPr bwMode="auto">
          <a:xfrm flipV="1">
            <a:off x="762000" y="3022600"/>
            <a:ext cx="4904861" cy="152400"/>
          </a:xfrm>
          <a:prstGeom prst="bentConnector4">
            <a:avLst>
              <a:gd name="adj1" fmla="val -10303"/>
              <a:gd name="adj2" fmla="val 1200649"/>
            </a:avLst>
          </a:prstGeom>
          <a:noFill/>
          <a:ln w="508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20" name="Freeform 32"/>
          <p:cNvSpPr>
            <a:spLocks/>
          </p:cNvSpPr>
          <p:nvPr/>
        </p:nvSpPr>
        <p:spPr bwMode="auto">
          <a:xfrm>
            <a:off x="1066800" y="4241800"/>
            <a:ext cx="165100" cy="914400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8" y="336"/>
              </a:cxn>
              <a:cxn ang="0">
                <a:pos x="152" y="672"/>
              </a:cxn>
            </a:cxnLst>
            <a:rect l="0" t="0" r="r" b="b"/>
            <a:pathLst>
              <a:path w="152" h="672">
                <a:moveTo>
                  <a:pt x="104" y="0"/>
                </a:moveTo>
                <a:cubicBezTo>
                  <a:pt x="52" y="112"/>
                  <a:pt x="0" y="224"/>
                  <a:pt x="8" y="336"/>
                </a:cubicBezTo>
                <a:cubicBezTo>
                  <a:pt x="16" y="448"/>
                  <a:pt x="80" y="608"/>
                  <a:pt x="152" y="672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21" name="AutoShape 34"/>
          <p:cNvCxnSpPr>
            <a:cxnSpLocks noChangeShapeType="1"/>
          </p:cNvCxnSpPr>
          <p:nvPr/>
        </p:nvCxnSpPr>
        <p:spPr bwMode="auto">
          <a:xfrm>
            <a:off x="3429000" y="2794000"/>
            <a:ext cx="1588" cy="8128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2" name="AutoShape 36"/>
          <p:cNvCxnSpPr>
            <a:cxnSpLocks noChangeShapeType="1"/>
          </p:cNvCxnSpPr>
          <p:nvPr/>
        </p:nvCxnSpPr>
        <p:spPr bwMode="auto">
          <a:xfrm flipV="1">
            <a:off x="3962400" y="3403600"/>
            <a:ext cx="1219200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</p:cxnSp>
      <p:sp>
        <p:nvSpPr>
          <p:cNvPr id="23" name="Line 37"/>
          <p:cNvSpPr>
            <a:spLocks noChangeShapeType="1"/>
          </p:cNvSpPr>
          <p:nvPr/>
        </p:nvSpPr>
        <p:spPr bwMode="auto">
          <a:xfrm>
            <a:off x="3962400" y="4318000"/>
            <a:ext cx="1066800" cy="762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24" name="AutoShape 38"/>
          <p:cNvCxnSpPr>
            <a:cxnSpLocks noChangeShapeType="1"/>
          </p:cNvCxnSpPr>
          <p:nvPr/>
        </p:nvCxnSpPr>
        <p:spPr bwMode="auto">
          <a:xfrm flipV="1">
            <a:off x="1524000" y="4318000"/>
            <a:ext cx="1219200" cy="8382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5" name="AutoShape 39"/>
          <p:cNvCxnSpPr>
            <a:cxnSpLocks noChangeShapeType="1"/>
          </p:cNvCxnSpPr>
          <p:nvPr/>
        </p:nvCxnSpPr>
        <p:spPr bwMode="auto">
          <a:xfrm>
            <a:off x="1676400" y="3251200"/>
            <a:ext cx="1071563" cy="6858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6" name="AutoShape 40"/>
          <p:cNvCxnSpPr>
            <a:cxnSpLocks noChangeShapeType="1"/>
          </p:cNvCxnSpPr>
          <p:nvPr/>
        </p:nvCxnSpPr>
        <p:spPr bwMode="auto">
          <a:xfrm>
            <a:off x="1752600" y="3098800"/>
            <a:ext cx="1071563" cy="685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7239000" y="1295400"/>
            <a:ext cx="175260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WALKIE-TALKIE</a:t>
            </a:r>
          </a:p>
        </p:txBody>
      </p:sp>
      <p:pic>
        <p:nvPicPr>
          <p:cNvPr id="28" name="Picture 3" descr="F:\walkie talkie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1318400"/>
            <a:ext cx="367665" cy="381000"/>
          </a:xfrm>
          <a:prstGeom prst="rect">
            <a:avLst/>
          </a:prstGeom>
          <a:noFill/>
        </p:spPr>
      </p:pic>
      <p:pic>
        <p:nvPicPr>
          <p:cNvPr id="29" name="Picture 4" descr="F:\Task Checklis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1927999"/>
            <a:ext cx="381000" cy="381000"/>
          </a:xfrm>
          <a:prstGeom prst="rect">
            <a:avLst/>
          </a:prstGeom>
          <a:noFill/>
        </p:spPr>
      </p:pic>
      <p:pic>
        <p:nvPicPr>
          <p:cNvPr id="30" name="Picture 5" descr="F:\Administrato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5600" y="2537599"/>
            <a:ext cx="533400" cy="53340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7239000" y="1916668"/>
            <a:ext cx="175260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SENARAI SEMAK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39000" y="2526268"/>
            <a:ext cx="1752600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BUKU GERAK KERJA PENTADBIRAN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39000" y="53340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ahoma" pitchFamily="34" charset="0"/>
                <a:cs typeface="Tahoma" pitchFamily="34" charset="0"/>
                <a:hlinkClick r:id="rId11" action="ppaction://hlinkfile"/>
              </a:rPr>
              <a:t>VIDEO MAJLIS</a:t>
            </a:r>
            <a:endParaRPr lang="en-US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NZD6182</a:t>
            </a:r>
          </a:p>
        </p:txBody>
      </p:sp>
      <p:pic>
        <p:nvPicPr>
          <p:cNvPr id="35" name="Content Placeholder 4" descr="Inner-UPM-Template_Option-1A.jpg">
            <a:extLst>
              <a:ext uri="{FF2B5EF4-FFF2-40B4-BE49-F238E27FC236}">
                <a16:creationId xmlns:a16="http://schemas.microsoft.com/office/drawing/2014/main" id="{28E0643A-F2B3-4CD4-9738-D10EC7B9D7A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6287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6675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10668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NZD6182</a:t>
            </a:r>
          </a:p>
        </p:txBody>
      </p:sp>
      <p:pic>
        <p:nvPicPr>
          <p:cNvPr id="6" name="Content Placeholder 4" descr="Inner-UPM-Template_Option-1A.jpg">
            <a:extLst>
              <a:ext uri="{FF2B5EF4-FFF2-40B4-BE49-F238E27FC236}">
                <a16:creationId xmlns:a16="http://schemas.microsoft.com/office/drawing/2014/main" id="{680FBB17-3C2D-46F9-837D-CDB31F6D8C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287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12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819400" y="789410"/>
          <a:ext cx="3657600" cy="914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AKTIVITI</a:t>
                      </a:r>
                      <a:r>
                        <a:rPr lang="en-US" u="sng" baseline="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 BERKUMPULAN 2:</a:t>
                      </a:r>
                    </a:p>
                    <a:p>
                      <a:pPr algn="ctr"/>
                      <a:endParaRPr lang="en-US" baseline="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  <a:p>
                      <a:pPr algn="ctr"/>
                      <a:r>
                        <a:rPr lang="en-US" baseline="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PENGURUSAN MAJLIS RASMI</a:t>
                      </a:r>
                      <a:endParaRPr lang="en-US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6" descr="ICE-Brea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981200"/>
            <a:ext cx="4572000" cy="45720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NZD6182</a:t>
            </a:r>
          </a:p>
        </p:txBody>
      </p:sp>
      <p:pic>
        <p:nvPicPr>
          <p:cNvPr id="6" name="Content Placeholder 4" descr="Inner-UPM-Template_Option-1A.jpg">
            <a:extLst>
              <a:ext uri="{FF2B5EF4-FFF2-40B4-BE49-F238E27FC236}">
                <a16:creationId xmlns:a16="http://schemas.microsoft.com/office/drawing/2014/main" id="{602475D5-6A6F-42B1-AD33-DD92618A1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87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29127"/>
      </p:ext>
    </p:extLst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1066800"/>
          <a:ext cx="822960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NZD6182</a:t>
            </a:r>
          </a:p>
        </p:txBody>
      </p:sp>
      <p:pic>
        <p:nvPicPr>
          <p:cNvPr id="5" name="Content Placeholder 4" descr="Inner-UPM-Template_Option-1A.jpg">
            <a:extLst>
              <a:ext uri="{FF2B5EF4-FFF2-40B4-BE49-F238E27FC236}">
                <a16:creationId xmlns:a16="http://schemas.microsoft.com/office/drawing/2014/main" id="{DB9093A6-055C-4EC6-872E-AA3CEE487A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287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400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1397000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05000" y="76200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rebuchet MS" pitchFamily="34" charset="0"/>
              </a:rPr>
              <a:t>PENILAIAN PENGURUSAN MAJLIS RASMI UPM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NZD6182</a:t>
            </a:r>
          </a:p>
        </p:txBody>
      </p:sp>
      <p:pic>
        <p:nvPicPr>
          <p:cNvPr id="7" name="Content Placeholder 4" descr="Inner-UPM-Template_Option-1A.jpg">
            <a:extLst>
              <a:ext uri="{FF2B5EF4-FFF2-40B4-BE49-F238E27FC236}">
                <a16:creationId xmlns:a16="http://schemas.microsoft.com/office/drawing/2014/main" id="{D8D24B06-80EE-43A9-BF9D-E6510ECB22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287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415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1397000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NZD6182</a:t>
            </a:r>
          </a:p>
        </p:txBody>
      </p:sp>
      <p:pic>
        <p:nvPicPr>
          <p:cNvPr id="6" name="Content Placeholder 4" descr="Inner-UPM-Template_Option-1A.jpg">
            <a:extLst>
              <a:ext uri="{FF2B5EF4-FFF2-40B4-BE49-F238E27FC236}">
                <a16:creationId xmlns:a16="http://schemas.microsoft.com/office/drawing/2014/main" id="{8E6F8B99-81B5-420C-B6ED-031A98475E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287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651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-UPM-Template_Option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2"/>
            <a:ext cx="9144000" cy="685259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3657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Terima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Kasih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|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Thank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F94190F-BA9A-40C9-9318-0EA8113C1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595247"/>
              </p:ext>
            </p:extLst>
          </p:nvPr>
        </p:nvGraphicFramePr>
        <p:xfrm>
          <a:off x="914400" y="502920"/>
          <a:ext cx="7577773" cy="3689477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9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08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chemeClr val="tx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rebuchet MS" pitchFamily="34" charset="0"/>
                          <a:ea typeface="Calibri"/>
                          <a:cs typeface="Times New Roman"/>
                        </a:rPr>
                        <a:t>TARIKH</a:t>
                      </a:r>
                      <a:endParaRPr lang="en-US" sz="9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rebuchet MS" pitchFamily="34" charset="0"/>
                          <a:ea typeface="Calibri"/>
                          <a:cs typeface="Times New Roman"/>
                        </a:rPr>
                        <a:t>MASA</a:t>
                      </a:r>
                      <a:endParaRPr lang="en-US" sz="9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rebuchet MS" pitchFamily="34" charset="0"/>
                          <a:ea typeface="Calibri"/>
                          <a:cs typeface="Times New Roman"/>
                        </a:rPr>
                        <a:t>TOPIK</a:t>
                      </a:r>
                      <a:endParaRPr lang="en-US" sz="9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1480">
                <a:tc rowSpan="2">
                  <a:txBody>
                    <a:bodyPr/>
                    <a:lstStyle/>
                    <a:p>
                      <a:pPr algn="ctr"/>
                      <a:endParaRPr lang="en-US" sz="900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900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900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900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900" dirty="0"/>
                    </a:p>
                    <a:p>
                      <a:pPr algn="ctr"/>
                      <a:endParaRPr lang="en-US" sz="900" dirty="0"/>
                    </a:p>
                    <a:p>
                      <a:pPr algn="ctr"/>
                      <a:endParaRPr lang="en-US" sz="900" dirty="0"/>
                    </a:p>
                    <a:p>
                      <a:pPr algn="ctr"/>
                      <a:endParaRPr lang="en-US" sz="900" dirty="0"/>
                    </a:p>
                    <a:p>
                      <a:pPr algn="ctr"/>
                      <a:endParaRPr lang="en-US" sz="9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02.30 PM – 04.00 PM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b="1" u="sng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lvl="0"/>
                      <a:endParaRPr lang="en-US" sz="900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900" b="1" u="sng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AKTIVITI BERKUMPULAN: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PENGURUSAN MAJLIS RASMI:</a:t>
                      </a:r>
                    </a:p>
                    <a:p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TUGASAN WATAK UTAMA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1 PENGURUS / KETUA PERANCANGAN </a:t>
                      </a:r>
                      <a:r>
                        <a:rPr lang="en-US" sz="900" i="1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(FLOOR MANAGER)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1 PENGURUS PENGACARA MAJLIS </a:t>
                      </a:r>
                      <a:r>
                        <a:rPr lang="en-US" sz="900" i="1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(EMCEE MANAGER)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1 PENGURUS PENTAS </a:t>
                      </a:r>
                      <a:r>
                        <a:rPr lang="en-US" sz="900" i="1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(STAGE MANAGER)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1 PENGURUS PERSEMBAHAN </a:t>
                      </a:r>
                      <a:r>
                        <a:rPr lang="en-US" sz="900" i="1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(PERFORMANCE MANAGER)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1 PENGURUS TEKNIKAL </a:t>
                      </a:r>
                      <a:r>
                        <a:rPr lang="en-US" sz="900" i="1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(AV MANAGER)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1 TETAMU KEHORMAT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2 TETAMU VIP 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1 PENGACARA MAJLIS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PENYAMBUT TETAMU</a:t>
                      </a:r>
                    </a:p>
                    <a:p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TUGASAN WATAK SAMPINGAN</a:t>
                      </a:r>
                    </a:p>
                    <a:p>
                      <a:endParaRPr lang="en-US" sz="900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560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04.00 PM-04.30 PM</a:t>
                      </a:r>
                      <a:endParaRPr lang="en-US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r>
                        <a:rPr lang="en-US" sz="900" b="1" u="sng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TOPIK 4: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 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PENILAIAN PENGURUSAN MAJLIS RASMI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endParaRPr lang="en-US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Inner-UPM-Template_Option-1A.jpg">
            <a:extLst>
              <a:ext uri="{FF2B5EF4-FFF2-40B4-BE49-F238E27FC236}">
                <a16:creationId xmlns:a16="http://schemas.microsoft.com/office/drawing/2014/main" id="{162AA260-4C07-4F74-8145-989153569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5D5142A-F651-442F-8390-60EE390037D4}"/>
              </a:ext>
            </a:extLst>
          </p:cNvPr>
          <p:cNvGraphicFramePr>
            <a:graphicFrameLocks noGrp="1"/>
          </p:cNvGraphicFramePr>
          <p:nvPr/>
        </p:nvGraphicFramePr>
        <p:xfrm>
          <a:off x="914400" y="609600"/>
          <a:ext cx="7467600" cy="3261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6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Trebuchet MS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rebuchet MS" pitchFamily="34" charset="0"/>
                          <a:cs typeface="Tahoma" pitchFamily="34" charset="0"/>
                        </a:rPr>
                        <a:t>OBJEKTIF KURSUS</a:t>
                      </a: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Trebuchet MS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ms-MY" sz="1200" b="1" dirty="0">
                        <a:solidFill>
                          <a:schemeClr val="tx1"/>
                        </a:solidFill>
                        <a:latin typeface="Trebuchet MS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ms-MY" sz="1200" b="1" dirty="0">
                          <a:solidFill>
                            <a:schemeClr val="tx1"/>
                          </a:solidFill>
                          <a:latin typeface="Trebuchet MS" pitchFamily="34" charset="0"/>
                          <a:cs typeface="Tahoma" pitchFamily="34" charset="0"/>
                        </a:rPr>
                        <a:t>MEMBERI PENGETAHUAN, PANDUAN DAN KEMAHIRAN ASAS DALAM PENGURUSAN MAJLIS DI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ms-MY" sz="1200" b="1" dirty="0">
                          <a:solidFill>
                            <a:schemeClr val="tx1"/>
                          </a:solidFill>
                          <a:latin typeface="Trebuchet MS" pitchFamily="34" charset="0"/>
                          <a:cs typeface="Tahoma" pitchFamily="34" charset="0"/>
                        </a:rPr>
                        <a:t>    PERINGKAT UNIVERSITI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rebuchet MS" pitchFamily="34" charset="0"/>
                        <a:cs typeface="Tahoma" pitchFamily="34" charset="0"/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Trebuchet MS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ms-MY" sz="1200" b="1" dirty="0">
                        <a:solidFill>
                          <a:schemeClr val="tx1"/>
                        </a:solidFill>
                        <a:latin typeface="Trebuchet MS" pitchFamily="34" charset="0"/>
                        <a:cs typeface="Tahoma" pitchFamily="34" charset="0"/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Trebuchet MS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ms-MY" sz="1200" b="1" dirty="0">
                        <a:solidFill>
                          <a:schemeClr val="tx1"/>
                        </a:solidFill>
                        <a:latin typeface="Trebuchet MS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ms-MY" sz="1200" b="1" dirty="0">
                          <a:solidFill>
                            <a:schemeClr val="tx1"/>
                          </a:solidFill>
                          <a:latin typeface="Trebuchet MS" pitchFamily="34" charset="0"/>
                          <a:cs typeface="Tahoma" pitchFamily="34" charset="0"/>
                        </a:rPr>
                        <a:t>MENYEDIAKAN MAKLUMAT TENTANG ISU-ISU YANG PERLU DIPERTIMBANGKAN OLEH PUSAT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ms-MY" sz="1200" b="1" dirty="0">
                          <a:solidFill>
                            <a:schemeClr val="tx1"/>
                          </a:solidFill>
                          <a:latin typeface="Trebuchet MS" pitchFamily="34" charset="0"/>
                          <a:cs typeface="Tahoma" pitchFamily="34" charset="0"/>
                        </a:rPr>
                        <a:t>    TANGGUNGJAWAB APABILA</a:t>
                      </a:r>
                      <a:r>
                        <a:rPr lang="ms-MY" sz="1200" b="1" baseline="0" dirty="0">
                          <a:solidFill>
                            <a:schemeClr val="tx1"/>
                          </a:solidFill>
                          <a:latin typeface="Trebuchet MS" pitchFamily="34" charset="0"/>
                          <a:cs typeface="Tahoma" pitchFamily="34" charset="0"/>
                        </a:rPr>
                        <a:t> </a:t>
                      </a:r>
                      <a:r>
                        <a:rPr lang="ms-MY" sz="1200" b="1" dirty="0">
                          <a:solidFill>
                            <a:schemeClr val="tx1"/>
                          </a:solidFill>
                          <a:latin typeface="Trebuchet MS" pitchFamily="34" charset="0"/>
                          <a:cs typeface="Tahoma" pitchFamily="34" charset="0"/>
                        </a:rPr>
                        <a:t>MERANCANG PROGRAM ATAU MAJLIS UNIVERSITI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rebuchet MS" pitchFamily="34" charset="0"/>
                        <a:cs typeface="Tahoma" pitchFamily="34" charset="0"/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Trebuchet MS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ms-MY" sz="1200" b="1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048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600200" y="1828800"/>
          <a:ext cx="586740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5334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 descr="F:\maseni (1026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4191000"/>
            <a:ext cx="2971800" cy="22860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NZD6182 </a:t>
            </a:r>
          </a:p>
        </p:txBody>
      </p:sp>
      <p:pic>
        <p:nvPicPr>
          <p:cNvPr id="9" name="Content Placeholder 4" descr="Inner-UPM-Template_Option-1A.jpg">
            <a:extLst>
              <a:ext uri="{FF2B5EF4-FFF2-40B4-BE49-F238E27FC236}">
                <a16:creationId xmlns:a16="http://schemas.microsoft.com/office/drawing/2014/main" id="{F151DF43-E50F-49D6-BFDD-0744EAF2B9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77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Inner-UPM-Template_Option-1A.jpg">
            <a:extLst>
              <a:ext uri="{FF2B5EF4-FFF2-40B4-BE49-F238E27FC236}">
                <a16:creationId xmlns:a16="http://schemas.microsoft.com/office/drawing/2014/main" id="{A9915735-0DBC-47D9-ACE6-595236717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A2F7E83-5F07-46B6-9350-D38F13068280}"/>
              </a:ext>
            </a:extLst>
          </p:cNvPr>
          <p:cNvGraphicFramePr/>
          <p:nvPr/>
        </p:nvGraphicFramePr>
        <p:xfrm>
          <a:off x="609600" y="1143000"/>
          <a:ext cx="8153400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3900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7803073"/>
              </p:ext>
            </p:extLst>
          </p:nvPr>
        </p:nvGraphicFramePr>
        <p:xfrm>
          <a:off x="457200" y="8001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NZD6182</a:t>
            </a:r>
          </a:p>
        </p:txBody>
      </p:sp>
      <p:pic>
        <p:nvPicPr>
          <p:cNvPr id="5" name="Content Placeholder 4" descr="Inner-UPM-Template_Option-1A.jpg">
            <a:extLst>
              <a:ext uri="{FF2B5EF4-FFF2-40B4-BE49-F238E27FC236}">
                <a16:creationId xmlns:a16="http://schemas.microsoft.com/office/drawing/2014/main" id="{16BD27D5-96A7-43DA-AE71-3A9E2F4FB7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30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57200" y="10668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457200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441960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457200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 descr="F:\Media Nite\Media Nite 16 Aug 2008 (1058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9800" y="4343400"/>
            <a:ext cx="2286000" cy="1524000"/>
          </a:xfrm>
          <a:prstGeom prst="rect">
            <a:avLst/>
          </a:prstGeom>
          <a:noFill/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NZD6182</a:t>
            </a:r>
          </a:p>
        </p:txBody>
      </p:sp>
      <p:pic>
        <p:nvPicPr>
          <p:cNvPr id="13" name="Content Placeholder 4" descr="Inner-UPM-Template_Option-1A.jpg">
            <a:extLst>
              <a:ext uri="{FF2B5EF4-FFF2-40B4-BE49-F238E27FC236}">
                <a16:creationId xmlns:a16="http://schemas.microsoft.com/office/drawing/2014/main" id="{0F310F2B-59F0-4FF6-9580-B320A3A4B3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6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3091</TotalTime>
  <Words>1644</Words>
  <Application>Microsoft Office PowerPoint</Application>
  <PresentationFormat>On-screen Show (4:3)</PresentationFormat>
  <Paragraphs>479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Comic Sans MS</vt:lpstr>
      <vt:lpstr>Tahoma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 RAIS</dc:creator>
  <cp:lastModifiedBy>NORZAINA</cp:lastModifiedBy>
  <cp:revision>291</cp:revision>
  <cp:lastPrinted>2014-11-20T03:59:28Z</cp:lastPrinted>
  <dcterms:created xsi:type="dcterms:W3CDTF">2014-12-24T09:01:20Z</dcterms:created>
  <dcterms:modified xsi:type="dcterms:W3CDTF">2018-10-08T05:46:20Z</dcterms:modified>
</cp:coreProperties>
</file>